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84" r:id="rId2"/>
    <p:sldId id="386" r:id="rId3"/>
    <p:sldId id="387" r:id="rId4"/>
    <p:sldId id="388" r:id="rId5"/>
    <p:sldId id="389" r:id="rId6"/>
    <p:sldId id="392" r:id="rId7"/>
    <p:sldId id="390" r:id="rId8"/>
    <p:sldId id="379" r:id="rId9"/>
  </p:sldIdLst>
  <p:sldSz cx="12188825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0">
          <p15:clr>
            <a:srgbClr val="A4A3A4"/>
          </p15:clr>
        </p15:guide>
        <p15:guide id="3" orient="horz" pos="2352" userDrawn="1">
          <p15:clr>
            <a:srgbClr val="A4A3A4"/>
          </p15:clr>
        </p15:guide>
        <p15:guide id="4" orient="horz" pos="3795">
          <p15:clr>
            <a:srgbClr val="A4A3A4"/>
          </p15:clr>
        </p15:guide>
        <p15:guide id="6" orient="horz" pos="4175">
          <p15:clr>
            <a:srgbClr val="A4A3A4"/>
          </p15:clr>
        </p15:guide>
        <p15:guide id="7" pos="293">
          <p15:clr>
            <a:srgbClr val="A4A3A4"/>
          </p15:clr>
        </p15:guide>
        <p15:guide id="8" pos="7397">
          <p15:clr>
            <a:srgbClr val="A4A3A4"/>
          </p15:clr>
        </p15:guide>
        <p15:guide id="9" pos="1463" userDrawn="1">
          <p15:clr>
            <a:srgbClr val="A4A3A4"/>
          </p15:clr>
        </p15:guide>
        <p15:guide id="10" pos="6191" userDrawn="1">
          <p15:clr>
            <a:srgbClr val="A4A3A4"/>
          </p15:clr>
        </p15:guide>
        <p15:guide id="11" pos="3840">
          <p15:clr>
            <a:srgbClr val="A4A3A4"/>
          </p15:clr>
        </p15:guide>
        <p15:guide id="12" pos="2639" userDrawn="1">
          <p15:clr>
            <a:srgbClr val="A4A3A4"/>
          </p15:clr>
        </p15:guide>
        <p15:guide id="13" pos="5015" userDrawn="1">
          <p15:clr>
            <a:srgbClr val="A4A3A4"/>
          </p15:clr>
        </p15:guide>
        <p15:guide id="14" orient="horz" pos="279">
          <p15:clr>
            <a:srgbClr val="A4A3A4"/>
          </p15:clr>
        </p15:guide>
        <p15:guide id="15" orient="horz" pos="768" userDrawn="1">
          <p15:clr>
            <a:srgbClr val="A4A3A4"/>
          </p15:clr>
        </p15:guide>
        <p15:guide id="16" orient="horz" pos="4152" userDrawn="1">
          <p15:clr>
            <a:srgbClr val="A4A3A4"/>
          </p15:clr>
        </p15:guide>
        <p15:guide id="17" orient="horz" pos="912" userDrawn="1">
          <p15:clr>
            <a:srgbClr val="A4A3A4"/>
          </p15:clr>
        </p15:guide>
        <p15:guide id="18" orient="horz" pos="3931">
          <p15:clr>
            <a:srgbClr val="A4A3A4"/>
          </p15:clr>
        </p15:guide>
        <p15:guide id="19" pos="3791" userDrawn="1">
          <p15:clr>
            <a:srgbClr val="A4A3A4"/>
          </p15:clr>
        </p15:guide>
        <p15:guide id="20" pos="3887" userDrawn="1">
          <p15:clr>
            <a:srgbClr val="A4A3A4"/>
          </p15:clr>
        </p15:guide>
        <p15:guide id="21" orient="horz" pos="2304" userDrawn="1">
          <p15:clr>
            <a:srgbClr val="A4A3A4"/>
          </p15:clr>
        </p15:guide>
        <p15:guide id="22" orient="horz" pos="2400" userDrawn="1">
          <p15:clr>
            <a:srgbClr val="A4A3A4"/>
          </p15:clr>
        </p15:guide>
        <p15:guide id="23" orient="horz" pos="286">
          <p15:clr>
            <a:srgbClr val="A4A3A4"/>
          </p15:clr>
        </p15:guide>
        <p15:guide id="24" orient="horz" pos="285">
          <p15:clr>
            <a:srgbClr val="A4A3A4"/>
          </p15:clr>
        </p15:guide>
        <p15:guide id="25" orient="horz" pos="401">
          <p15:clr>
            <a:srgbClr val="A4A3A4"/>
          </p15:clr>
        </p15:guide>
        <p15:guide id="26" orient="horz" pos="1039">
          <p15:clr>
            <a:srgbClr val="A4A3A4"/>
          </p15:clr>
        </p15:guide>
        <p15:guide id="27" pos="343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842"/>
    <a:srgbClr val="575757"/>
    <a:srgbClr val="05746B"/>
    <a:srgbClr val="7C7C7C"/>
    <a:srgbClr val="D20962"/>
    <a:srgbClr val="B18CC1"/>
    <a:srgbClr val="563D82"/>
    <a:srgbClr val="FFFF99"/>
    <a:srgbClr val="C2C0C0"/>
    <a:srgbClr val="414141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40" autoAdjust="0"/>
    <p:restoredTop sz="83185" autoAdjust="0"/>
  </p:normalViewPr>
  <p:slideViewPr>
    <p:cSldViewPr snapToGrid="0">
      <p:cViewPr>
        <p:scale>
          <a:sx n="80" d="100"/>
          <a:sy n="80" d="100"/>
        </p:scale>
        <p:origin x="-420" y="102"/>
      </p:cViewPr>
      <p:guideLst>
        <p:guide orient="horz" pos="280"/>
        <p:guide orient="horz" pos="2352"/>
        <p:guide orient="horz" pos="3795"/>
        <p:guide orient="horz" pos="4175"/>
        <p:guide orient="horz" pos="279"/>
        <p:guide orient="horz" pos="768"/>
        <p:guide orient="horz" pos="4152"/>
        <p:guide orient="horz" pos="912"/>
        <p:guide orient="horz" pos="3931"/>
        <p:guide orient="horz" pos="2304"/>
        <p:guide orient="horz" pos="2400"/>
        <p:guide orient="horz" pos="286"/>
        <p:guide orient="horz" pos="285"/>
        <p:guide orient="horz" pos="401"/>
        <p:guide orient="horz" pos="1039"/>
        <p:guide pos="293"/>
        <p:guide pos="7397"/>
        <p:guide pos="1463"/>
        <p:guide pos="6191"/>
        <p:guide pos="3840"/>
        <p:guide pos="2639"/>
        <p:guide pos="5015"/>
        <p:guide pos="3791"/>
        <p:guide pos="3887"/>
        <p:guide pos="343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47" d="100"/>
          <a:sy n="147" d="100"/>
        </p:scale>
        <p:origin x="2928" y="18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1000">
              <a:latin typeface="Open Sans Light"/>
              <a:cs typeface="Open Sans Ligh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41AEF-3112-6549-914A-E0D9B60F40EA}" type="datetimeFigureOut">
              <a:rPr lang="en-US" sz="1000" smtClean="0">
                <a:latin typeface="Open Sans Light"/>
                <a:cs typeface="Open Sans Light"/>
              </a:rPr>
              <a:t>03/08/2018</a:t>
            </a:fld>
            <a:endParaRPr lang="en-US" sz="1000">
              <a:latin typeface="Open Sans Light"/>
              <a:cs typeface="Open Sans Ligh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sz="1000">
              <a:latin typeface="Open Sans Light"/>
              <a:cs typeface="Open Sans Ligh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93638-C25A-9844-8D5B-B0309EC5F961}" type="slidenum">
              <a:rPr lang="en-US" sz="1000" smtClean="0">
                <a:latin typeface="Open Sans Light"/>
                <a:cs typeface="Open Sans Light"/>
              </a:rPr>
              <a:t>‹#›</a:t>
            </a:fld>
            <a:endParaRPr lang="en-US" sz="1000">
              <a:latin typeface="Open Sans Light"/>
              <a:cs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3476834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Open Sans Light"/>
                <a:cs typeface="Open Sans Light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Open Sans Light"/>
                <a:cs typeface="Open Sans Light"/>
              </a:defRPr>
            </a:lvl1pPr>
          </a:lstStyle>
          <a:p>
            <a:fld id="{EC2C7003-A6A9-A249-88AD-8CFDA7DED64B}" type="datetimeFigureOut">
              <a:rPr lang="en-US" smtClean="0"/>
              <a:pPr/>
              <a:t>03/08/2018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Open Sans Light"/>
                <a:cs typeface="Open Sans Light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Open Sans Light"/>
                <a:cs typeface="Open Sans Light"/>
              </a:defRPr>
            </a:lvl1pPr>
          </a:lstStyle>
          <a:p>
            <a:fld id="{50AD15A5-6128-B84F-818D-8AA5BDD9AF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269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Open Sans Light"/>
        <a:ea typeface="+mn-ea"/>
        <a:cs typeface="Open Sans Light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Open Sans Light"/>
        <a:ea typeface="+mn-ea"/>
        <a:cs typeface="Open Sans Light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Open Sans Light"/>
        <a:ea typeface="+mn-ea"/>
        <a:cs typeface="Open Sans Light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Open Sans Light"/>
        <a:ea typeface="+mn-ea"/>
        <a:cs typeface="Open Sans Light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Open Sans Light"/>
        <a:ea typeface="+mn-ea"/>
        <a:cs typeface="Open Sans Light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A | Preferre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4674394" y="-5496"/>
            <a:ext cx="7514431" cy="6863496"/>
          </a:xfrm>
          <a:solidFill>
            <a:schemeClr val="bg2"/>
          </a:solidFill>
        </p:spPr>
        <p:txBody>
          <a:bodyPr anchor="ctr"/>
          <a:lstStyle>
            <a:lvl1pPr algn="ctr">
              <a:lnSpc>
                <a:spcPct val="80000"/>
              </a:lnSpc>
              <a:defRPr sz="6600" b="0" baseline="0">
                <a:solidFill>
                  <a:schemeClr val="bg2">
                    <a:lumMod val="20000"/>
                    <a:lumOff val="80000"/>
                  </a:schemeClr>
                </a:solidFill>
                <a:latin typeface="Open Sans Bold"/>
                <a:cs typeface="Open Sans Bold"/>
              </a:defRPr>
            </a:lvl1pPr>
          </a:lstStyle>
          <a:p>
            <a:r>
              <a:rPr lang="en-US" smtClean="0"/>
              <a:t>IMAGE</a:t>
            </a:r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47700" y="3245887"/>
            <a:ext cx="6858000" cy="36622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7439" y="468"/>
            <a:ext cx="4463029" cy="6857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94598" y="1610765"/>
            <a:ext cx="3459702" cy="1215588"/>
          </a:xfrm>
        </p:spPr>
        <p:txBody>
          <a:bodyPr anchor="b"/>
          <a:lstStyle>
            <a:lvl1pPr algn="ctr">
              <a:lnSpc>
                <a:spcPct val="100000"/>
              </a:lnSpc>
              <a:defRPr sz="3000" b="0" i="0" cap="all" baseline="0">
                <a:solidFill>
                  <a:srgbClr val="FFFFFF"/>
                </a:solidFill>
                <a:latin typeface="+mj-lt"/>
                <a:ea typeface="Domaine Display Bold" panose="020A0803080505060203" pitchFamily="18" charset="0"/>
                <a:cs typeface="Domaine Display Bold" panose="020A0803080505060203" pitchFamily="18" charset="0"/>
              </a:defRPr>
            </a:lvl1pPr>
          </a:lstStyle>
          <a:p>
            <a:r>
              <a:rPr lang="en-US" dirty="0"/>
              <a:t>Presentation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1043349" y="4057434"/>
            <a:ext cx="2362200" cy="431800"/>
          </a:xfrm>
        </p:spPr>
        <p:txBody>
          <a:bodyPr anchor="ctr"/>
          <a:lstStyle>
            <a:lvl1pPr algn="ctr">
              <a:defRPr sz="1400" baseline="0">
                <a:solidFill>
                  <a:srgbClr val="FFFFFF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Presenter Name</a:t>
            </a:r>
            <a:endParaRPr lang="tr-TR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043349" y="4615647"/>
            <a:ext cx="2362200" cy="431800"/>
          </a:xfrm>
        </p:spPr>
        <p:txBody>
          <a:bodyPr anchor="ctr"/>
          <a:lstStyle>
            <a:lvl1pPr algn="ctr">
              <a:defRPr sz="1400" baseline="0">
                <a:solidFill>
                  <a:srgbClr val="FFFFFF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79971" y="3062880"/>
            <a:ext cx="3488957" cy="33532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0" cap="none" spc="0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Presentation </a:t>
            </a:r>
            <a:r>
              <a:rPr lang="en-US" dirty="0" smtClean="0"/>
              <a:t>subtitle</a:t>
            </a:r>
            <a:endParaRPr lang="en-US" dirty="0"/>
          </a:p>
        </p:txBody>
      </p:sp>
      <p:grpSp>
        <p:nvGrpSpPr>
          <p:cNvPr id="25" name="Group 24"/>
          <p:cNvGrpSpPr/>
          <p:nvPr userDrawn="1"/>
        </p:nvGrpSpPr>
        <p:grpSpPr>
          <a:xfrm>
            <a:off x="1428728" y="6094437"/>
            <a:ext cx="1591443" cy="281119"/>
            <a:chOff x="719138" y="2817813"/>
            <a:chExt cx="7531100" cy="1330325"/>
          </a:xfrm>
        </p:grpSpPr>
        <p:sp>
          <p:nvSpPr>
            <p:cNvPr id="26" name="Freeform 7"/>
            <p:cNvSpPr>
              <a:spLocks noEditPoints="1"/>
            </p:cNvSpPr>
            <p:nvPr/>
          </p:nvSpPr>
          <p:spPr bwMode="auto">
            <a:xfrm>
              <a:off x="719138" y="2859088"/>
              <a:ext cx="804863" cy="1289050"/>
            </a:xfrm>
            <a:custGeom>
              <a:avLst/>
              <a:gdLst>
                <a:gd name="T0" fmla="*/ 0 w 198"/>
                <a:gd name="T1" fmla="*/ 0 h 317"/>
                <a:gd name="T2" fmla="*/ 63 w 198"/>
                <a:gd name="T3" fmla="*/ 0 h 317"/>
                <a:gd name="T4" fmla="*/ 137 w 198"/>
                <a:gd name="T5" fmla="*/ 5 h 317"/>
                <a:gd name="T6" fmla="*/ 181 w 198"/>
                <a:gd name="T7" fmla="*/ 32 h 317"/>
                <a:gd name="T8" fmla="*/ 198 w 198"/>
                <a:gd name="T9" fmla="*/ 84 h 317"/>
                <a:gd name="T10" fmla="*/ 181 w 198"/>
                <a:gd name="T11" fmla="*/ 137 h 317"/>
                <a:gd name="T12" fmla="*/ 135 w 198"/>
                <a:gd name="T13" fmla="*/ 164 h 317"/>
                <a:gd name="T14" fmla="*/ 54 w 198"/>
                <a:gd name="T15" fmla="*/ 170 h 317"/>
                <a:gd name="T16" fmla="*/ 32 w 198"/>
                <a:gd name="T17" fmla="*/ 170 h 317"/>
                <a:gd name="T18" fmla="*/ 32 w 198"/>
                <a:gd name="T19" fmla="*/ 317 h 317"/>
                <a:gd name="T20" fmla="*/ 0 w 198"/>
                <a:gd name="T21" fmla="*/ 317 h 317"/>
                <a:gd name="T22" fmla="*/ 0 w 198"/>
                <a:gd name="T23" fmla="*/ 0 h 317"/>
                <a:gd name="T24" fmla="*/ 32 w 198"/>
                <a:gd name="T25" fmla="*/ 31 h 317"/>
                <a:gd name="T26" fmla="*/ 32 w 198"/>
                <a:gd name="T27" fmla="*/ 139 h 317"/>
                <a:gd name="T28" fmla="*/ 86 w 198"/>
                <a:gd name="T29" fmla="*/ 139 h 317"/>
                <a:gd name="T30" fmla="*/ 133 w 198"/>
                <a:gd name="T31" fmla="*/ 133 h 317"/>
                <a:gd name="T32" fmla="*/ 157 w 198"/>
                <a:gd name="T33" fmla="*/ 114 h 317"/>
                <a:gd name="T34" fmla="*/ 165 w 198"/>
                <a:gd name="T35" fmla="*/ 85 h 317"/>
                <a:gd name="T36" fmla="*/ 157 w 198"/>
                <a:gd name="T37" fmla="*/ 55 h 317"/>
                <a:gd name="T38" fmla="*/ 134 w 198"/>
                <a:gd name="T39" fmla="*/ 37 h 317"/>
                <a:gd name="T40" fmla="*/ 88 w 198"/>
                <a:gd name="T41" fmla="*/ 31 h 317"/>
                <a:gd name="T42" fmla="*/ 32 w 198"/>
                <a:gd name="T43" fmla="*/ 31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8" h="317">
                  <a:moveTo>
                    <a:pt x="0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100" y="0"/>
                    <a:pt x="124" y="2"/>
                    <a:pt x="137" y="5"/>
                  </a:cubicBezTo>
                  <a:cubicBezTo>
                    <a:pt x="155" y="9"/>
                    <a:pt x="169" y="18"/>
                    <a:pt x="181" y="32"/>
                  </a:cubicBezTo>
                  <a:cubicBezTo>
                    <a:pt x="192" y="46"/>
                    <a:pt x="198" y="63"/>
                    <a:pt x="198" y="84"/>
                  </a:cubicBezTo>
                  <a:cubicBezTo>
                    <a:pt x="198" y="106"/>
                    <a:pt x="193" y="123"/>
                    <a:pt x="181" y="137"/>
                  </a:cubicBezTo>
                  <a:cubicBezTo>
                    <a:pt x="170" y="150"/>
                    <a:pt x="155" y="160"/>
                    <a:pt x="135" y="164"/>
                  </a:cubicBezTo>
                  <a:cubicBezTo>
                    <a:pt x="121" y="168"/>
                    <a:pt x="94" y="170"/>
                    <a:pt x="54" y="170"/>
                  </a:cubicBezTo>
                  <a:cubicBezTo>
                    <a:pt x="32" y="170"/>
                    <a:pt x="32" y="170"/>
                    <a:pt x="32" y="170"/>
                  </a:cubicBezTo>
                  <a:cubicBezTo>
                    <a:pt x="32" y="317"/>
                    <a:pt x="32" y="317"/>
                    <a:pt x="32" y="317"/>
                  </a:cubicBezTo>
                  <a:cubicBezTo>
                    <a:pt x="0" y="317"/>
                    <a:pt x="0" y="317"/>
                    <a:pt x="0" y="317"/>
                  </a:cubicBezTo>
                  <a:lnTo>
                    <a:pt x="0" y="0"/>
                  </a:lnTo>
                  <a:close/>
                  <a:moveTo>
                    <a:pt x="32" y="31"/>
                  </a:moveTo>
                  <a:cubicBezTo>
                    <a:pt x="32" y="139"/>
                    <a:pt x="32" y="139"/>
                    <a:pt x="32" y="139"/>
                  </a:cubicBezTo>
                  <a:cubicBezTo>
                    <a:pt x="86" y="139"/>
                    <a:pt x="86" y="139"/>
                    <a:pt x="86" y="139"/>
                  </a:cubicBezTo>
                  <a:cubicBezTo>
                    <a:pt x="107" y="139"/>
                    <a:pt x="123" y="137"/>
                    <a:pt x="133" y="133"/>
                  </a:cubicBezTo>
                  <a:cubicBezTo>
                    <a:pt x="143" y="129"/>
                    <a:pt x="151" y="123"/>
                    <a:pt x="157" y="114"/>
                  </a:cubicBezTo>
                  <a:cubicBezTo>
                    <a:pt x="163" y="105"/>
                    <a:pt x="165" y="95"/>
                    <a:pt x="165" y="85"/>
                  </a:cubicBezTo>
                  <a:cubicBezTo>
                    <a:pt x="165" y="74"/>
                    <a:pt x="163" y="64"/>
                    <a:pt x="157" y="55"/>
                  </a:cubicBezTo>
                  <a:cubicBezTo>
                    <a:pt x="151" y="47"/>
                    <a:pt x="144" y="40"/>
                    <a:pt x="134" y="37"/>
                  </a:cubicBezTo>
                  <a:cubicBezTo>
                    <a:pt x="125" y="33"/>
                    <a:pt x="109" y="31"/>
                    <a:pt x="88" y="31"/>
                  </a:cubicBezTo>
                  <a:lnTo>
                    <a:pt x="32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"/>
            <p:cNvSpPr>
              <a:spLocks noEditPoints="1"/>
            </p:cNvSpPr>
            <p:nvPr/>
          </p:nvSpPr>
          <p:spPr bwMode="auto">
            <a:xfrm>
              <a:off x="1487488" y="2859088"/>
              <a:ext cx="1243013" cy="1289050"/>
            </a:xfrm>
            <a:custGeom>
              <a:avLst/>
              <a:gdLst>
                <a:gd name="T0" fmla="*/ 404 w 783"/>
                <a:gd name="T1" fmla="*/ 0 h 812"/>
                <a:gd name="T2" fmla="*/ 783 w 783"/>
                <a:gd name="T3" fmla="*/ 812 h 812"/>
                <a:gd name="T4" fmla="*/ 696 w 783"/>
                <a:gd name="T5" fmla="*/ 812 h 812"/>
                <a:gd name="T6" fmla="*/ 568 w 783"/>
                <a:gd name="T7" fmla="*/ 545 h 812"/>
                <a:gd name="T8" fmla="*/ 217 w 783"/>
                <a:gd name="T9" fmla="*/ 545 h 812"/>
                <a:gd name="T10" fmla="*/ 92 w 783"/>
                <a:gd name="T11" fmla="*/ 812 h 812"/>
                <a:gd name="T12" fmla="*/ 0 w 783"/>
                <a:gd name="T13" fmla="*/ 812 h 812"/>
                <a:gd name="T14" fmla="*/ 383 w 783"/>
                <a:gd name="T15" fmla="*/ 0 h 812"/>
                <a:gd name="T16" fmla="*/ 404 w 783"/>
                <a:gd name="T17" fmla="*/ 0 h 812"/>
                <a:gd name="T18" fmla="*/ 394 w 783"/>
                <a:gd name="T19" fmla="*/ 172 h 812"/>
                <a:gd name="T20" fmla="*/ 255 w 783"/>
                <a:gd name="T21" fmla="*/ 466 h 812"/>
                <a:gd name="T22" fmla="*/ 532 w 783"/>
                <a:gd name="T23" fmla="*/ 466 h 812"/>
                <a:gd name="T24" fmla="*/ 394 w 783"/>
                <a:gd name="T25" fmla="*/ 172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3" h="812">
                  <a:moveTo>
                    <a:pt x="404" y="0"/>
                  </a:moveTo>
                  <a:lnTo>
                    <a:pt x="783" y="812"/>
                  </a:lnTo>
                  <a:lnTo>
                    <a:pt x="696" y="812"/>
                  </a:lnTo>
                  <a:lnTo>
                    <a:pt x="568" y="545"/>
                  </a:lnTo>
                  <a:lnTo>
                    <a:pt x="217" y="545"/>
                  </a:lnTo>
                  <a:lnTo>
                    <a:pt x="92" y="812"/>
                  </a:lnTo>
                  <a:lnTo>
                    <a:pt x="0" y="812"/>
                  </a:lnTo>
                  <a:lnTo>
                    <a:pt x="383" y="0"/>
                  </a:lnTo>
                  <a:lnTo>
                    <a:pt x="404" y="0"/>
                  </a:lnTo>
                  <a:close/>
                  <a:moveTo>
                    <a:pt x="394" y="172"/>
                  </a:moveTo>
                  <a:lnTo>
                    <a:pt x="255" y="466"/>
                  </a:lnTo>
                  <a:lnTo>
                    <a:pt x="532" y="466"/>
                  </a:lnTo>
                  <a:lnTo>
                    <a:pt x="394" y="1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9"/>
            <p:cNvSpPr>
              <a:spLocks/>
            </p:cNvSpPr>
            <p:nvPr/>
          </p:nvSpPr>
          <p:spPr bwMode="auto">
            <a:xfrm>
              <a:off x="2647950" y="2859088"/>
              <a:ext cx="950913" cy="1289050"/>
            </a:xfrm>
            <a:custGeom>
              <a:avLst/>
              <a:gdLst>
                <a:gd name="T0" fmla="*/ 0 w 599"/>
                <a:gd name="T1" fmla="*/ 0 h 812"/>
                <a:gd name="T2" fmla="*/ 93 w 599"/>
                <a:gd name="T3" fmla="*/ 0 h 812"/>
                <a:gd name="T4" fmla="*/ 300 w 599"/>
                <a:gd name="T5" fmla="*/ 335 h 812"/>
                <a:gd name="T6" fmla="*/ 505 w 599"/>
                <a:gd name="T7" fmla="*/ 0 h 812"/>
                <a:gd name="T8" fmla="*/ 599 w 599"/>
                <a:gd name="T9" fmla="*/ 0 h 812"/>
                <a:gd name="T10" fmla="*/ 341 w 599"/>
                <a:gd name="T11" fmla="*/ 422 h 812"/>
                <a:gd name="T12" fmla="*/ 341 w 599"/>
                <a:gd name="T13" fmla="*/ 812 h 812"/>
                <a:gd name="T14" fmla="*/ 261 w 599"/>
                <a:gd name="T15" fmla="*/ 812 h 812"/>
                <a:gd name="T16" fmla="*/ 261 w 599"/>
                <a:gd name="T17" fmla="*/ 422 h 812"/>
                <a:gd name="T18" fmla="*/ 0 w 599"/>
                <a:gd name="T19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9" h="812">
                  <a:moveTo>
                    <a:pt x="0" y="0"/>
                  </a:moveTo>
                  <a:lnTo>
                    <a:pt x="93" y="0"/>
                  </a:lnTo>
                  <a:lnTo>
                    <a:pt x="300" y="335"/>
                  </a:lnTo>
                  <a:lnTo>
                    <a:pt x="505" y="0"/>
                  </a:lnTo>
                  <a:lnTo>
                    <a:pt x="599" y="0"/>
                  </a:lnTo>
                  <a:lnTo>
                    <a:pt x="341" y="422"/>
                  </a:lnTo>
                  <a:lnTo>
                    <a:pt x="341" y="812"/>
                  </a:lnTo>
                  <a:lnTo>
                    <a:pt x="261" y="812"/>
                  </a:lnTo>
                  <a:lnTo>
                    <a:pt x="261" y="4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0"/>
            <p:cNvSpPr>
              <a:spLocks/>
            </p:cNvSpPr>
            <p:nvPr/>
          </p:nvSpPr>
          <p:spPr bwMode="auto">
            <a:xfrm>
              <a:off x="3900488" y="2859088"/>
              <a:ext cx="644525" cy="1289050"/>
            </a:xfrm>
            <a:custGeom>
              <a:avLst/>
              <a:gdLst>
                <a:gd name="T0" fmla="*/ 0 w 406"/>
                <a:gd name="T1" fmla="*/ 0 h 812"/>
                <a:gd name="T2" fmla="*/ 406 w 406"/>
                <a:gd name="T3" fmla="*/ 0 h 812"/>
                <a:gd name="T4" fmla="*/ 406 w 406"/>
                <a:gd name="T5" fmla="*/ 79 h 812"/>
                <a:gd name="T6" fmla="*/ 81 w 406"/>
                <a:gd name="T7" fmla="*/ 79 h 812"/>
                <a:gd name="T8" fmla="*/ 81 w 406"/>
                <a:gd name="T9" fmla="*/ 333 h 812"/>
                <a:gd name="T10" fmla="*/ 406 w 406"/>
                <a:gd name="T11" fmla="*/ 333 h 812"/>
                <a:gd name="T12" fmla="*/ 406 w 406"/>
                <a:gd name="T13" fmla="*/ 412 h 812"/>
                <a:gd name="T14" fmla="*/ 81 w 406"/>
                <a:gd name="T15" fmla="*/ 412 h 812"/>
                <a:gd name="T16" fmla="*/ 81 w 406"/>
                <a:gd name="T17" fmla="*/ 812 h 812"/>
                <a:gd name="T18" fmla="*/ 0 w 406"/>
                <a:gd name="T19" fmla="*/ 812 h 812"/>
                <a:gd name="T20" fmla="*/ 0 w 406"/>
                <a:gd name="T21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6" h="812">
                  <a:moveTo>
                    <a:pt x="0" y="0"/>
                  </a:moveTo>
                  <a:lnTo>
                    <a:pt x="406" y="0"/>
                  </a:lnTo>
                  <a:lnTo>
                    <a:pt x="406" y="79"/>
                  </a:lnTo>
                  <a:lnTo>
                    <a:pt x="81" y="79"/>
                  </a:lnTo>
                  <a:lnTo>
                    <a:pt x="81" y="333"/>
                  </a:lnTo>
                  <a:lnTo>
                    <a:pt x="406" y="333"/>
                  </a:lnTo>
                  <a:lnTo>
                    <a:pt x="406" y="412"/>
                  </a:lnTo>
                  <a:lnTo>
                    <a:pt x="81" y="412"/>
                  </a:lnTo>
                  <a:lnTo>
                    <a:pt x="81" y="812"/>
                  </a:lnTo>
                  <a:lnTo>
                    <a:pt x="0" y="8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1"/>
            <p:cNvSpPr>
              <a:spLocks/>
            </p:cNvSpPr>
            <p:nvPr/>
          </p:nvSpPr>
          <p:spPr bwMode="auto">
            <a:xfrm>
              <a:off x="4857750" y="2859088"/>
              <a:ext cx="627063" cy="1289050"/>
            </a:xfrm>
            <a:custGeom>
              <a:avLst/>
              <a:gdLst>
                <a:gd name="T0" fmla="*/ 0 w 395"/>
                <a:gd name="T1" fmla="*/ 0 h 812"/>
                <a:gd name="T2" fmla="*/ 82 w 395"/>
                <a:gd name="T3" fmla="*/ 0 h 812"/>
                <a:gd name="T4" fmla="*/ 82 w 395"/>
                <a:gd name="T5" fmla="*/ 732 h 812"/>
                <a:gd name="T6" fmla="*/ 395 w 395"/>
                <a:gd name="T7" fmla="*/ 732 h 812"/>
                <a:gd name="T8" fmla="*/ 395 w 395"/>
                <a:gd name="T9" fmla="*/ 812 h 812"/>
                <a:gd name="T10" fmla="*/ 0 w 395"/>
                <a:gd name="T11" fmla="*/ 812 h 812"/>
                <a:gd name="T12" fmla="*/ 0 w 395"/>
                <a:gd name="T13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5" h="812">
                  <a:moveTo>
                    <a:pt x="0" y="0"/>
                  </a:moveTo>
                  <a:lnTo>
                    <a:pt x="82" y="0"/>
                  </a:lnTo>
                  <a:lnTo>
                    <a:pt x="82" y="732"/>
                  </a:lnTo>
                  <a:lnTo>
                    <a:pt x="395" y="732"/>
                  </a:lnTo>
                  <a:lnTo>
                    <a:pt x="395" y="812"/>
                  </a:lnTo>
                  <a:lnTo>
                    <a:pt x="0" y="8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2"/>
            <p:cNvSpPr>
              <a:spLocks/>
            </p:cNvSpPr>
            <p:nvPr/>
          </p:nvSpPr>
          <p:spPr bwMode="auto">
            <a:xfrm>
              <a:off x="5776913" y="2859088"/>
              <a:ext cx="738188" cy="1289050"/>
            </a:xfrm>
            <a:custGeom>
              <a:avLst/>
              <a:gdLst>
                <a:gd name="T0" fmla="*/ 0 w 465"/>
                <a:gd name="T1" fmla="*/ 0 h 812"/>
                <a:gd name="T2" fmla="*/ 465 w 465"/>
                <a:gd name="T3" fmla="*/ 0 h 812"/>
                <a:gd name="T4" fmla="*/ 465 w 465"/>
                <a:gd name="T5" fmla="*/ 79 h 812"/>
                <a:gd name="T6" fmla="*/ 82 w 465"/>
                <a:gd name="T7" fmla="*/ 79 h 812"/>
                <a:gd name="T8" fmla="*/ 82 w 465"/>
                <a:gd name="T9" fmla="*/ 333 h 812"/>
                <a:gd name="T10" fmla="*/ 463 w 465"/>
                <a:gd name="T11" fmla="*/ 333 h 812"/>
                <a:gd name="T12" fmla="*/ 463 w 465"/>
                <a:gd name="T13" fmla="*/ 412 h 812"/>
                <a:gd name="T14" fmla="*/ 82 w 465"/>
                <a:gd name="T15" fmla="*/ 412 h 812"/>
                <a:gd name="T16" fmla="*/ 82 w 465"/>
                <a:gd name="T17" fmla="*/ 732 h 812"/>
                <a:gd name="T18" fmla="*/ 463 w 465"/>
                <a:gd name="T19" fmla="*/ 732 h 812"/>
                <a:gd name="T20" fmla="*/ 463 w 465"/>
                <a:gd name="T21" fmla="*/ 812 h 812"/>
                <a:gd name="T22" fmla="*/ 0 w 465"/>
                <a:gd name="T23" fmla="*/ 812 h 812"/>
                <a:gd name="T24" fmla="*/ 0 w 465"/>
                <a:gd name="T25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5" h="812">
                  <a:moveTo>
                    <a:pt x="0" y="0"/>
                  </a:moveTo>
                  <a:lnTo>
                    <a:pt x="465" y="0"/>
                  </a:lnTo>
                  <a:lnTo>
                    <a:pt x="465" y="79"/>
                  </a:lnTo>
                  <a:lnTo>
                    <a:pt x="82" y="79"/>
                  </a:lnTo>
                  <a:lnTo>
                    <a:pt x="82" y="333"/>
                  </a:lnTo>
                  <a:lnTo>
                    <a:pt x="463" y="333"/>
                  </a:lnTo>
                  <a:lnTo>
                    <a:pt x="463" y="412"/>
                  </a:lnTo>
                  <a:lnTo>
                    <a:pt x="82" y="412"/>
                  </a:lnTo>
                  <a:lnTo>
                    <a:pt x="82" y="732"/>
                  </a:lnTo>
                  <a:lnTo>
                    <a:pt x="463" y="732"/>
                  </a:lnTo>
                  <a:lnTo>
                    <a:pt x="463" y="812"/>
                  </a:lnTo>
                  <a:lnTo>
                    <a:pt x="0" y="8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3"/>
            <p:cNvSpPr>
              <a:spLocks/>
            </p:cNvSpPr>
            <p:nvPr/>
          </p:nvSpPr>
          <p:spPr bwMode="auto">
            <a:xfrm>
              <a:off x="6731000" y="2859088"/>
              <a:ext cx="971550" cy="1289050"/>
            </a:xfrm>
            <a:custGeom>
              <a:avLst/>
              <a:gdLst>
                <a:gd name="T0" fmla="*/ 18 w 612"/>
                <a:gd name="T1" fmla="*/ 0 h 812"/>
                <a:gd name="T2" fmla="*/ 113 w 612"/>
                <a:gd name="T3" fmla="*/ 0 h 812"/>
                <a:gd name="T4" fmla="*/ 307 w 612"/>
                <a:gd name="T5" fmla="*/ 315 h 812"/>
                <a:gd name="T6" fmla="*/ 502 w 612"/>
                <a:gd name="T7" fmla="*/ 0 h 812"/>
                <a:gd name="T8" fmla="*/ 596 w 612"/>
                <a:gd name="T9" fmla="*/ 0 h 812"/>
                <a:gd name="T10" fmla="*/ 353 w 612"/>
                <a:gd name="T11" fmla="*/ 392 h 812"/>
                <a:gd name="T12" fmla="*/ 612 w 612"/>
                <a:gd name="T13" fmla="*/ 812 h 812"/>
                <a:gd name="T14" fmla="*/ 517 w 612"/>
                <a:gd name="T15" fmla="*/ 812 h 812"/>
                <a:gd name="T16" fmla="*/ 307 w 612"/>
                <a:gd name="T17" fmla="*/ 468 h 812"/>
                <a:gd name="T18" fmla="*/ 95 w 612"/>
                <a:gd name="T19" fmla="*/ 812 h 812"/>
                <a:gd name="T20" fmla="*/ 0 w 612"/>
                <a:gd name="T21" fmla="*/ 812 h 812"/>
                <a:gd name="T22" fmla="*/ 259 w 612"/>
                <a:gd name="T23" fmla="*/ 392 h 812"/>
                <a:gd name="T24" fmla="*/ 18 w 612"/>
                <a:gd name="T25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2" h="812">
                  <a:moveTo>
                    <a:pt x="18" y="0"/>
                  </a:moveTo>
                  <a:lnTo>
                    <a:pt x="113" y="0"/>
                  </a:lnTo>
                  <a:lnTo>
                    <a:pt x="307" y="315"/>
                  </a:lnTo>
                  <a:lnTo>
                    <a:pt x="502" y="0"/>
                  </a:lnTo>
                  <a:lnTo>
                    <a:pt x="596" y="0"/>
                  </a:lnTo>
                  <a:lnTo>
                    <a:pt x="353" y="392"/>
                  </a:lnTo>
                  <a:lnTo>
                    <a:pt x="612" y="812"/>
                  </a:lnTo>
                  <a:lnTo>
                    <a:pt x="517" y="812"/>
                  </a:lnTo>
                  <a:lnTo>
                    <a:pt x="307" y="468"/>
                  </a:lnTo>
                  <a:lnTo>
                    <a:pt x="95" y="812"/>
                  </a:lnTo>
                  <a:lnTo>
                    <a:pt x="0" y="812"/>
                  </a:lnTo>
                  <a:lnTo>
                    <a:pt x="259" y="39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4"/>
            <p:cNvSpPr>
              <a:spLocks noEditPoints="1"/>
            </p:cNvSpPr>
            <p:nvPr/>
          </p:nvSpPr>
          <p:spPr bwMode="auto">
            <a:xfrm>
              <a:off x="7848600" y="2817813"/>
              <a:ext cx="401638" cy="403225"/>
            </a:xfrm>
            <a:custGeom>
              <a:avLst/>
              <a:gdLst>
                <a:gd name="T0" fmla="*/ 99 w 99"/>
                <a:gd name="T1" fmla="*/ 50 h 99"/>
                <a:gd name="T2" fmla="*/ 92 w 99"/>
                <a:gd name="T3" fmla="*/ 74 h 99"/>
                <a:gd name="T4" fmla="*/ 74 w 99"/>
                <a:gd name="T5" fmla="*/ 92 h 99"/>
                <a:gd name="T6" fmla="*/ 49 w 99"/>
                <a:gd name="T7" fmla="*/ 99 h 99"/>
                <a:gd name="T8" fmla="*/ 25 w 99"/>
                <a:gd name="T9" fmla="*/ 92 h 99"/>
                <a:gd name="T10" fmla="*/ 7 w 99"/>
                <a:gd name="T11" fmla="*/ 74 h 99"/>
                <a:gd name="T12" fmla="*/ 0 w 99"/>
                <a:gd name="T13" fmla="*/ 50 h 99"/>
                <a:gd name="T14" fmla="*/ 7 w 99"/>
                <a:gd name="T15" fmla="*/ 25 h 99"/>
                <a:gd name="T16" fmla="*/ 25 w 99"/>
                <a:gd name="T17" fmla="*/ 7 h 99"/>
                <a:gd name="T18" fmla="*/ 49 w 99"/>
                <a:gd name="T19" fmla="*/ 0 h 99"/>
                <a:gd name="T20" fmla="*/ 74 w 99"/>
                <a:gd name="T21" fmla="*/ 7 h 99"/>
                <a:gd name="T22" fmla="*/ 92 w 99"/>
                <a:gd name="T23" fmla="*/ 25 h 99"/>
                <a:gd name="T24" fmla="*/ 99 w 99"/>
                <a:gd name="T25" fmla="*/ 50 h 99"/>
                <a:gd name="T26" fmla="*/ 92 w 99"/>
                <a:gd name="T27" fmla="*/ 50 h 99"/>
                <a:gd name="T28" fmla="*/ 86 w 99"/>
                <a:gd name="T29" fmla="*/ 28 h 99"/>
                <a:gd name="T30" fmla="*/ 71 w 99"/>
                <a:gd name="T31" fmla="*/ 13 h 99"/>
                <a:gd name="T32" fmla="*/ 50 w 99"/>
                <a:gd name="T33" fmla="*/ 7 h 99"/>
                <a:gd name="T34" fmla="*/ 28 w 99"/>
                <a:gd name="T35" fmla="*/ 13 h 99"/>
                <a:gd name="T36" fmla="*/ 13 w 99"/>
                <a:gd name="T37" fmla="*/ 28 h 99"/>
                <a:gd name="T38" fmla="*/ 7 w 99"/>
                <a:gd name="T39" fmla="*/ 50 h 99"/>
                <a:gd name="T40" fmla="*/ 13 w 99"/>
                <a:gd name="T41" fmla="*/ 71 h 99"/>
                <a:gd name="T42" fmla="*/ 28 w 99"/>
                <a:gd name="T43" fmla="*/ 87 h 99"/>
                <a:gd name="T44" fmla="*/ 50 w 99"/>
                <a:gd name="T45" fmla="*/ 92 h 99"/>
                <a:gd name="T46" fmla="*/ 71 w 99"/>
                <a:gd name="T47" fmla="*/ 87 h 99"/>
                <a:gd name="T48" fmla="*/ 86 w 99"/>
                <a:gd name="T49" fmla="*/ 71 h 99"/>
                <a:gd name="T50" fmla="*/ 92 w 99"/>
                <a:gd name="T51" fmla="*/ 50 h 99"/>
                <a:gd name="T52" fmla="*/ 29 w 99"/>
                <a:gd name="T53" fmla="*/ 21 h 99"/>
                <a:gd name="T54" fmla="*/ 53 w 99"/>
                <a:gd name="T55" fmla="*/ 21 h 99"/>
                <a:gd name="T56" fmla="*/ 65 w 99"/>
                <a:gd name="T57" fmla="*/ 23 h 99"/>
                <a:gd name="T58" fmla="*/ 70 w 99"/>
                <a:gd name="T59" fmla="*/ 28 h 99"/>
                <a:gd name="T60" fmla="*/ 73 w 99"/>
                <a:gd name="T61" fmla="*/ 37 h 99"/>
                <a:gd name="T62" fmla="*/ 71 w 99"/>
                <a:gd name="T63" fmla="*/ 44 h 99"/>
                <a:gd name="T64" fmla="*/ 66 w 99"/>
                <a:gd name="T65" fmla="*/ 49 h 99"/>
                <a:gd name="T66" fmla="*/ 71 w 99"/>
                <a:gd name="T67" fmla="*/ 54 h 99"/>
                <a:gd name="T68" fmla="*/ 72 w 99"/>
                <a:gd name="T69" fmla="*/ 62 h 99"/>
                <a:gd name="T70" fmla="*/ 72 w 99"/>
                <a:gd name="T71" fmla="*/ 69 h 99"/>
                <a:gd name="T72" fmla="*/ 74 w 99"/>
                <a:gd name="T73" fmla="*/ 76 h 99"/>
                <a:gd name="T74" fmla="*/ 75 w 99"/>
                <a:gd name="T75" fmla="*/ 78 h 99"/>
                <a:gd name="T76" fmla="*/ 65 w 99"/>
                <a:gd name="T77" fmla="*/ 78 h 99"/>
                <a:gd name="T78" fmla="*/ 64 w 99"/>
                <a:gd name="T79" fmla="*/ 69 h 99"/>
                <a:gd name="T80" fmla="*/ 63 w 99"/>
                <a:gd name="T81" fmla="*/ 62 h 99"/>
                <a:gd name="T82" fmla="*/ 62 w 99"/>
                <a:gd name="T83" fmla="*/ 57 h 99"/>
                <a:gd name="T84" fmla="*/ 59 w 99"/>
                <a:gd name="T85" fmla="*/ 55 h 99"/>
                <a:gd name="T86" fmla="*/ 52 w 99"/>
                <a:gd name="T87" fmla="*/ 54 h 99"/>
                <a:gd name="T88" fmla="*/ 38 w 99"/>
                <a:gd name="T89" fmla="*/ 54 h 99"/>
                <a:gd name="T90" fmla="*/ 38 w 99"/>
                <a:gd name="T91" fmla="*/ 78 h 99"/>
                <a:gd name="T92" fmla="*/ 29 w 99"/>
                <a:gd name="T93" fmla="*/ 78 h 99"/>
                <a:gd name="T94" fmla="*/ 29 w 99"/>
                <a:gd name="T95" fmla="*/ 21 h 99"/>
                <a:gd name="T96" fmla="*/ 38 w 99"/>
                <a:gd name="T97" fmla="*/ 29 h 99"/>
                <a:gd name="T98" fmla="*/ 38 w 99"/>
                <a:gd name="T99" fmla="*/ 46 h 99"/>
                <a:gd name="T100" fmla="*/ 52 w 99"/>
                <a:gd name="T101" fmla="*/ 46 h 99"/>
                <a:gd name="T102" fmla="*/ 60 w 99"/>
                <a:gd name="T103" fmla="*/ 44 h 99"/>
                <a:gd name="T104" fmla="*/ 64 w 99"/>
                <a:gd name="T105" fmla="*/ 37 h 99"/>
                <a:gd name="T106" fmla="*/ 61 w 99"/>
                <a:gd name="T107" fmla="*/ 31 h 99"/>
                <a:gd name="T108" fmla="*/ 52 w 99"/>
                <a:gd name="T109" fmla="*/ 29 h 99"/>
                <a:gd name="T110" fmla="*/ 38 w 99"/>
                <a:gd name="T111" fmla="*/ 2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9" h="99">
                  <a:moveTo>
                    <a:pt x="99" y="50"/>
                  </a:moveTo>
                  <a:cubicBezTo>
                    <a:pt x="99" y="58"/>
                    <a:pt x="97" y="67"/>
                    <a:pt x="92" y="74"/>
                  </a:cubicBezTo>
                  <a:cubicBezTo>
                    <a:pt x="88" y="82"/>
                    <a:pt x="82" y="88"/>
                    <a:pt x="74" y="92"/>
                  </a:cubicBezTo>
                  <a:cubicBezTo>
                    <a:pt x="66" y="97"/>
                    <a:pt x="58" y="99"/>
                    <a:pt x="49" y="99"/>
                  </a:cubicBezTo>
                  <a:cubicBezTo>
                    <a:pt x="41" y="99"/>
                    <a:pt x="33" y="97"/>
                    <a:pt x="25" y="92"/>
                  </a:cubicBezTo>
                  <a:cubicBezTo>
                    <a:pt x="17" y="88"/>
                    <a:pt x="11" y="82"/>
                    <a:pt x="7" y="74"/>
                  </a:cubicBezTo>
                  <a:cubicBezTo>
                    <a:pt x="2" y="67"/>
                    <a:pt x="0" y="59"/>
                    <a:pt x="0" y="50"/>
                  </a:cubicBezTo>
                  <a:cubicBezTo>
                    <a:pt x="0" y="41"/>
                    <a:pt x="2" y="33"/>
                    <a:pt x="7" y="25"/>
                  </a:cubicBezTo>
                  <a:cubicBezTo>
                    <a:pt x="11" y="17"/>
                    <a:pt x="17" y="11"/>
                    <a:pt x="25" y="7"/>
                  </a:cubicBezTo>
                  <a:cubicBezTo>
                    <a:pt x="32" y="3"/>
                    <a:pt x="41" y="0"/>
                    <a:pt x="49" y="0"/>
                  </a:cubicBezTo>
                  <a:cubicBezTo>
                    <a:pt x="58" y="0"/>
                    <a:pt x="66" y="3"/>
                    <a:pt x="74" y="7"/>
                  </a:cubicBezTo>
                  <a:cubicBezTo>
                    <a:pt x="82" y="11"/>
                    <a:pt x="88" y="17"/>
                    <a:pt x="92" y="25"/>
                  </a:cubicBezTo>
                  <a:cubicBezTo>
                    <a:pt x="97" y="33"/>
                    <a:pt x="99" y="41"/>
                    <a:pt x="99" y="50"/>
                  </a:cubicBezTo>
                  <a:moveTo>
                    <a:pt x="92" y="50"/>
                  </a:moveTo>
                  <a:cubicBezTo>
                    <a:pt x="92" y="42"/>
                    <a:pt x="90" y="35"/>
                    <a:pt x="86" y="28"/>
                  </a:cubicBezTo>
                  <a:cubicBezTo>
                    <a:pt x="82" y="22"/>
                    <a:pt x="77" y="17"/>
                    <a:pt x="71" y="13"/>
                  </a:cubicBezTo>
                  <a:cubicBezTo>
                    <a:pt x="64" y="9"/>
                    <a:pt x="57" y="7"/>
                    <a:pt x="50" y="7"/>
                  </a:cubicBezTo>
                  <a:cubicBezTo>
                    <a:pt x="42" y="7"/>
                    <a:pt x="35" y="9"/>
                    <a:pt x="28" y="13"/>
                  </a:cubicBezTo>
                  <a:cubicBezTo>
                    <a:pt x="22" y="17"/>
                    <a:pt x="16" y="22"/>
                    <a:pt x="13" y="28"/>
                  </a:cubicBezTo>
                  <a:cubicBezTo>
                    <a:pt x="9" y="35"/>
                    <a:pt x="7" y="42"/>
                    <a:pt x="7" y="50"/>
                  </a:cubicBezTo>
                  <a:cubicBezTo>
                    <a:pt x="7" y="57"/>
                    <a:pt x="9" y="64"/>
                    <a:pt x="13" y="71"/>
                  </a:cubicBezTo>
                  <a:cubicBezTo>
                    <a:pt x="16" y="78"/>
                    <a:pt x="22" y="83"/>
                    <a:pt x="28" y="87"/>
                  </a:cubicBezTo>
                  <a:cubicBezTo>
                    <a:pt x="35" y="90"/>
                    <a:pt x="42" y="92"/>
                    <a:pt x="50" y="92"/>
                  </a:cubicBezTo>
                  <a:cubicBezTo>
                    <a:pt x="57" y="92"/>
                    <a:pt x="64" y="90"/>
                    <a:pt x="71" y="87"/>
                  </a:cubicBezTo>
                  <a:cubicBezTo>
                    <a:pt x="77" y="83"/>
                    <a:pt x="82" y="78"/>
                    <a:pt x="86" y="71"/>
                  </a:cubicBezTo>
                  <a:cubicBezTo>
                    <a:pt x="90" y="64"/>
                    <a:pt x="92" y="57"/>
                    <a:pt x="92" y="50"/>
                  </a:cubicBezTo>
                  <a:moveTo>
                    <a:pt x="29" y="21"/>
                  </a:moveTo>
                  <a:cubicBezTo>
                    <a:pt x="53" y="21"/>
                    <a:pt x="53" y="21"/>
                    <a:pt x="53" y="21"/>
                  </a:cubicBezTo>
                  <a:cubicBezTo>
                    <a:pt x="58" y="21"/>
                    <a:pt x="62" y="21"/>
                    <a:pt x="65" y="23"/>
                  </a:cubicBezTo>
                  <a:cubicBezTo>
                    <a:pt x="67" y="24"/>
                    <a:pt x="69" y="25"/>
                    <a:pt x="70" y="28"/>
                  </a:cubicBezTo>
                  <a:cubicBezTo>
                    <a:pt x="72" y="30"/>
                    <a:pt x="73" y="33"/>
                    <a:pt x="73" y="37"/>
                  </a:cubicBezTo>
                  <a:cubicBezTo>
                    <a:pt x="73" y="40"/>
                    <a:pt x="72" y="42"/>
                    <a:pt x="71" y="44"/>
                  </a:cubicBezTo>
                  <a:cubicBezTo>
                    <a:pt x="70" y="46"/>
                    <a:pt x="68" y="48"/>
                    <a:pt x="66" y="49"/>
                  </a:cubicBezTo>
                  <a:cubicBezTo>
                    <a:pt x="68" y="51"/>
                    <a:pt x="70" y="52"/>
                    <a:pt x="71" y="54"/>
                  </a:cubicBezTo>
                  <a:cubicBezTo>
                    <a:pt x="72" y="55"/>
                    <a:pt x="72" y="58"/>
                    <a:pt x="72" y="62"/>
                  </a:cubicBezTo>
                  <a:cubicBezTo>
                    <a:pt x="72" y="69"/>
                    <a:pt x="72" y="69"/>
                    <a:pt x="72" y="69"/>
                  </a:cubicBezTo>
                  <a:cubicBezTo>
                    <a:pt x="72" y="72"/>
                    <a:pt x="73" y="74"/>
                    <a:pt x="74" y="76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65" y="78"/>
                    <a:pt x="65" y="78"/>
                    <a:pt x="65" y="78"/>
                  </a:cubicBezTo>
                  <a:cubicBezTo>
                    <a:pt x="64" y="75"/>
                    <a:pt x="64" y="73"/>
                    <a:pt x="64" y="69"/>
                  </a:cubicBezTo>
                  <a:cubicBezTo>
                    <a:pt x="63" y="62"/>
                    <a:pt x="63" y="62"/>
                    <a:pt x="63" y="62"/>
                  </a:cubicBezTo>
                  <a:cubicBezTo>
                    <a:pt x="63" y="60"/>
                    <a:pt x="63" y="58"/>
                    <a:pt x="62" y="57"/>
                  </a:cubicBezTo>
                  <a:cubicBezTo>
                    <a:pt x="61" y="56"/>
                    <a:pt x="60" y="55"/>
                    <a:pt x="59" y="55"/>
                  </a:cubicBezTo>
                  <a:cubicBezTo>
                    <a:pt x="58" y="54"/>
                    <a:pt x="56" y="54"/>
                    <a:pt x="52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8" y="78"/>
                    <a:pt x="38" y="78"/>
                    <a:pt x="38" y="78"/>
                  </a:cubicBezTo>
                  <a:cubicBezTo>
                    <a:pt x="29" y="78"/>
                    <a:pt x="29" y="78"/>
                    <a:pt x="29" y="78"/>
                  </a:cubicBezTo>
                  <a:lnTo>
                    <a:pt x="29" y="21"/>
                  </a:lnTo>
                  <a:close/>
                  <a:moveTo>
                    <a:pt x="38" y="29"/>
                  </a:moveTo>
                  <a:cubicBezTo>
                    <a:pt x="38" y="46"/>
                    <a:pt x="38" y="46"/>
                    <a:pt x="38" y="46"/>
                  </a:cubicBezTo>
                  <a:cubicBezTo>
                    <a:pt x="52" y="46"/>
                    <a:pt x="52" y="46"/>
                    <a:pt x="52" y="46"/>
                  </a:cubicBezTo>
                  <a:cubicBezTo>
                    <a:pt x="56" y="46"/>
                    <a:pt x="59" y="45"/>
                    <a:pt x="60" y="44"/>
                  </a:cubicBezTo>
                  <a:cubicBezTo>
                    <a:pt x="63" y="43"/>
                    <a:pt x="64" y="41"/>
                    <a:pt x="64" y="37"/>
                  </a:cubicBezTo>
                  <a:cubicBezTo>
                    <a:pt x="64" y="34"/>
                    <a:pt x="63" y="32"/>
                    <a:pt x="61" y="31"/>
                  </a:cubicBezTo>
                  <a:cubicBezTo>
                    <a:pt x="60" y="30"/>
                    <a:pt x="57" y="29"/>
                    <a:pt x="52" y="29"/>
                  </a:cubicBezTo>
                  <a:lnTo>
                    <a:pt x="38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" name="Straight Connector 4"/>
          <p:cNvCxnSpPr/>
          <p:nvPr userDrawn="1"/>
        </p:nvCxnSpPr>
        <p:spPr>
          <a:xfrm>
            <a:off x="1940140" y="3700051"/>
            <a:ext cx="568619" cy="0"/>
          </a:xfrm>
          <a:prstGeom prst="line">
            <a:avLst/>
          </a:prstGeom>
          <a:ln w="127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0023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4 Col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125860" y="0"/>
            <a:ext cx="30629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7675" y="388062"/>
            <a:ext cx="8019288" cy="731520"/>
          </a:xfrm>
        </p:spPr>
        <p:txBody>
          <a:bodyPr anchor="ctr"/>
          <a:lstStyle>
            <a:lvl1pPr>
              <a:defRPr lang="en-US" sz="2600" b="0" i="0" kern="1200" cap="all" spc="100" baseline="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198" y="1600200"/>
            <a:ext cx="8019288" cy="463600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First-level</a:t>
            </a:r>
            <a:endParaRPr lang="en-US" dirty="0"/>
          </a:p>
          <a:p>
            <a:pPr lvl="1"/>
            <a:r>
              <a:rPr lang="en-US" dirty="0" smtClean="0"/>
              <a:t>Second-level</a:t>
            </a:r>
            <a:endParaRPr lang="en-US" dirty="0"/>
          </a:p>
          <a:p>
            <a:pPr lvl="2"/>
            <a:r>
              <a:rPr lang="en-US" dirty="0" smtClean="0"/>
              <a:t>Third-level</a:t>
            </a:r>
            <a:endParaRPr lang="en-US" dirty="0"/>
          </a:p>
        </p:txBody>
      </p:sp>
      <p:sp>
        <p:nvSpPr>
          <p:cNvPr id="8" name="Content Placeholder 8"/>
          <p:cNvSpPr txBox="1">
            <a:spLocks/>
          </p:cNvSpPr>
          <p:nvPr userDrawn="1"/>
        </p:nvSpPr>
        <p:spPr>
          <a:xfrm>
            <a:off x="11101516" y="6418626"/>
            <a:ext cx="734302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fld id="{38743595-4496-5147-A886-7D133864DF76}" type="slidenum">
              <a:rPr lang="en-US" sz="1000" smtClean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pPr algn="r"/>
              <a:t>‹#›</a:t>
            </a:fld>
            <a:endParaRPr lang="en-US" sz="1000">
              <a:solidFill>
                <a:schemeClr val="bg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5602782" y="3245888"/>
            <a:ext cx="6858000" cy="36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08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Text | ImageLFT |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5382883" y="6262777"/>
            <a:ext cx="1328468" cy="5952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latin typeface="Open Sans Bold"/>
              <a:cs typeface="Open Sans Bold"/>
            </a:endParaRPr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5599112" cy="6858000"/>
          </a:xfrm>
          <a:solidFill>
            <a:schemeClr val="bg2"/>
          </a:solidFill>
        </p:spPr>
        <p:txBody>
          <a:bodyPr anchor="ctr"/>
          <a:lstStyle>
            <a:lvl1pPr marL="0" indent="0" algn="ctr" defTabSz="914400" rtl="0" eaLnBrk="1" latinLnBrk="0" hangingPunct="1">
              <a:spcBef>
                <a:spcPts val="12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lang="en-US" sz="3200" b="0" i="0" kern="1200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r>
              <a:rPr lang="en-US" smtClean="0"/>
              <a:t>IMAGE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21864" y="388062"/>
            <a:ext cx="5421496" cy="731520"/>
          </a:xfrm>
        </p:spPr>
        <p:txBody>
          <a:bodyPr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6231388" y="1600200"/>
            <a:ext cx="5411972" cy="463600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First-level</a:t>
            </a:r>
            <a:endParaRPr lang="en-US" dirty="0"/>
          </a:p>
          <a:p>
            <a:pPr lvl="1"/>
            <a:r>
              <a:rPr lang="en-US" dirty="0" smtClean="0"/>
              <a:t>Second-level</a:t>
            </a:r>
            <a:endParaRPr lang="en-US" dirty="0"/>
          </a:p>
          <a:p>
            <a:pPr lvl="2"/>
            <a:r>
              <a:rPr lang="en-US" dirty="0" smtClean="0"/>
              <a:t>Third-level</a:t>
            </a:r>
            <a:endParaRPr lang="en-US" dirty="0"/>
          </a:p>
        </p:txBody>
      </p:sp>
      <p:sp>
        <p:nvSpPr>
          <p:cNvPr id="7" name="Content Placeholder 8"/>
          <p:cNvSpPr txBox="1">
            <a:spLocks/>
          </p:cNvSpPr>
          <p:nvPr userDrawn="1"/>
        </p:nvSpPr>
        <p:spPr>
          <a:xfrm>
            <a:off x="457200" y="6418626"/>
            <a:ext cx="3859212" cy="2286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>
                <a:solidFill>
                  <a:schemeClr val="bg1"/>
                </a:solidFill>
                <a:latin typeface="+mn-lt"/>
              </a:rPr>
              <a:t>©2017 Aetna Inc.</a:t>
            </a:r>
            <a:endParaRPr lang="en-US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278864" y="3245888"/>
            <a:ext cx="6858000" cy="366225"/>
          </a:xfrm>
          <a:prstGeom prst="rect">
            <a:avLst/>
          </a:prstGeom>
        </p:spPr>
      </p:pic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Title | Text | ImageRT |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5382883" y="6262777"/>
            <a:ext cx="1328468" cy="5952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latin typeface="Open Sans Bold"/>
              <a:cs typeface="Open Sans Bold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6589713" y="0"/>
            <a:ext cx="5599112" cy="6858000"/>
          </a:xfrm>
          <a:solidFill>
            <a:schemeClr val="bg2"/>
          </a:solidFill>
        </p:spPr>
        <p:txBody>
          <a:bodyPr anchor="ctr"/>
          <a:lstStyle>
            <a:lvl1pPr marL="0" indent="0" algn="ctr" defTabSz="914400" rtl="0" eaLnBrk="1" latinLnBrk="0" hangingPunct="1">
              <a:spcBef>
                <a:spcPts val="12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lang="en-US" sz="3200" b="0" i="0" kern="1200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r>
              <a:rPr lang="en-US" smtClean="0"/>
              <a:t>IMAGE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2226" y="388062"/>
            <a:ext cx="5347094" cy="731520"/>
          </a:xfrm>
        </p:spPr>
        <p:txBody>
          <a:bodyPr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651750" y="1600200"/>
            <a:ext cx="5337570" cy="463600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First-level</a:t>
            </a:r>
            <a:endParaRPr lang="en-US" dirty="0"/>
          </a:p>
          <a:p>
            <a:pPr lvl="1"/>
            <a:r>
              <a:rPr lang="en-US" dirty="0" smtClean="0"/>
              <a:t>Second-level</a:t>
            </a:r>
            <a:endParaRPr lang="en-US" dirty="0"/>
          </a:p>
          <a:p>
            <a:pPr lvl="2"/>
            <a:r>
              <a:rPr lang="en-US" dirty="0" smtClean="0"/>
              <a:t>Third-level</a:t>
            </a:r>
            <a:endParaRPr lang="en-US" dirty="0"/>
          </a:p>
        </p:txBody>
      </p:sp>
      <p:sp>
        <p:nvSpPr>
          <p:cNvPr id="6" name="Content Placeholder 8"/>
          <p:cNvSpPr txBox="1">
            <a:spLocks/>
          </p:cNvSpPr>
          <p:nvPr userDrawn="1"/>
        </p:nvSpPr>
        <p:spPr>
          <a:xfrm>
            <a:off x="11101516" y="6418626"/>
            <a:ext cx="734302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800">
                <a:solidFill>
                  <a:schemeClr val="bg1"/>
                </a:solidFill>
                <a:latin typeface="+mn-lt"/>
                <a:cs typeface="Open Sans Light"/>
              </a:rPr>
              <a:t> </a:t>
            </a:r>
            <a:fld id="{38743595-4496-5147-A886-7D133864DF76}" type="slidenum">
              <a:rPr lang="en-US" sz="1000" smtClean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pPr algn="r"/>
              <a:t>‹#›</a:t>
            </a:fld>
            <a:endParaRPr lang="en-US" sz="1000">
              <a:solidFill>
                <a:schemeClr val="bg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3052873" y="3245888"/>
            <a:ext cx="6858000" cy="366225"/>
          </a:xfrm>
          <a:prstGeom prst="rect">
            <a:avLst/>
          </a:prstGeom>
        </p:spPr>
      </p:pic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992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6260353"/>
            <a:ext cx="12188824" cy="59764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6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7675" y="2528020"/>
            <a:ext cx="11295063" cy="1105268"/>
          </a:xfrm>
          <a:solidFill>
            <a:schemeClr val="accent1"/>
          </a:solidFill>
        </p:spPr>
        <p:txBody>
          <a:bodyPr anchor="b"/>
          <a:lstStyle>
            <a:lvl1pPr algn="ctr">
              <a:lnSpc>
                <a:spcPct val="80000"/>
              </a:lnSpc>
              <a:defRPr sz="4500" b="0" spc="100" baseline="0">
                <a:solidFill>
                  <a:schemeClr val="bg1"/>
                </a:solidFill>
                <a:latin typeface="+mn-lt"/>
                <a:cs typeface="Domaine Display Bold" panose="020A0803080505060203" pitchFamily="18" charset="0"/>
              </a:defRPr>
            </a:lvl1pPr>
          </a:lstStyle>
          <a:p>
            <a:r>
              <a:rPr lang="en-US" dirty="0" smtClean="0"/>
              <a:t>Closing slide</a:t>
            </a:r>
            <a:endParaRPr lang="en-US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5051537" y="5954233"/>
            <a:ext cx="2085750" cy="368434"/>
            <a:chOff x="5446174" y="4803189"/>
            <a:chExt cx="1591443" cy="281119"/>
          </a:xfrm>
          <a:solidFill>
            <a:schemeClr val="bg1"/>
          </a:solidFill>
        </p:grpSpPr>
        <p:sp>
          <p:nvSpPr>
            <p:cNvPr id="17" name="Freeform 7"/>
            <p:cNvSpPr>
              <a:spLocks noEditPoints="1"/>
            </p:cNvSpPr>
            <p:nvPr/>
          </p:nvSpPr>
          <p:spPr bwMode="auto">
            <a:xfrm>
              <a:off x="5446174" y="4811911"/>
              <a:ext cx="170081" cy="272397"/>
            </a:xfrm>
            <a:custGeom>
              <a:avLst/>
              <a:gdLst>
                <a:gd name="T0" fmla="*/ 0 w 198"/>
                <a:gd name="T1" fmla="*/ 0 h 317"/>
                <a:gd name="T2" fmla="*/ 63 w 198"/>
                <a:gd name="T3" fmla="*/ 0 h 317"/>
                <a:gd name="T4" fmla="*/ 137 w 198"/>
                <a:gd name="T5" fmla="*/ 5 h 317"/>
                <a:gd name="T6" fmla="*/ 181 w 198"/>
                <a:gd name="T7" fmla="*/ 32 h 317"/>
                <a:gd name="T8" fmla="*/ 198 w 198"/>
                <a:gd name="T9" fmla="*/ 84 h 317"/>
                <a:gd name="T10" fmla="*/ 181 w 198"/>
                <a:gd name="T11" fmla="*/ 137 h 317"/>
                <a:gd name="T12" fmla="*/ 135 w 198"/>
                <a:gd name="T13" fmla="*/ 164 h 317"/>
                <a:gd name="T14" fmla="*/ 54 w 198"/>
                <a:gd name="T15" fmla="*/ 170 h 317"/>
                <a:gd name="T16" fmla="*/ 32 w 198"/>
                <a:gd name="T17" fmla="*/ 170 h 317"/>
                <a:gd name="T18" fmla="*/ 32 w 198"/>
                <a:gd name="T19" fmla="*/ 317 h 317"/>
                <a:gd name="T20" fmla="*/ 0 w 198"/>
                <a:gd name="T21" fmla="*/ 317 h 317"/>
                <a:gd name="T22" fmla="*/ 0 w 198"/>
                <a:gd name="T23" fmla="*/ 0 h 317"/>
                <a:gd name="T24" fmla="*/ 32 w 198"/>
                <a:gd name="T25" fmla="*/ 31 h 317"/>
                <a:gd name="T26" fmla="*/ 32 w 198"/>
                <a:gd name="T27" fmla="*/ 139 h 317"/>
                <a:gd name="T28" fmla="*/ 86 w 198"/>
                <a:gd name="T29" fmla="*/ 139 h 317"/>
                <a:gd name="T30" fmla="*/ 133 w 198"/>
                <a:gd name="T31" fmla="*/ 133 h 317"/>
                <a:gd name="T32" fmla="*/ 157 w 198"/>
                <a:gd name="T33" fmla="*/ 114 h 317"/>
                <a:gd name="T34" fmla="*/ 165 w 198"/>
                <a:gd name="T35" fmla="*/ 85 h 317"/>
                <a:gd name="T36" fmla="*/ 157 w 198"/>
                <a:gd name="T37" fmla="*/ 55 h 317"/>
                <a:gd name="T38" fmla="*/ 134 w 198"/>
                <a:gd name="T39" fmla="*/ 37 h 317"/>
                <a:gd name="T40" fmla="*/ 88 w 198"/>
                <a:gd name="T41" fmla="*/ 31 h 317"/>
                <a:gd name="T42" fmla="*/ 32 w 198"/>
                <a:gd name="T43" fmla="*/ 31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8" h="317">
                  <a:moveTo>
                    <a:pt x="0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100" y="0"/>
                    <a:pt x="124" y="2"/>
                    <a:pt x="137" y="5"/>
                  </a:cubicBezTo>
                  <a:cubicBezTo>
                    <a:pt x="155" y="9"/>
                    <a:pt x="169" y="18"/>
                    <a:pt x="181" y="32"/>
                  </a:cubicBezTo>
                  <a:cubicBezTo>
                    <a:pt x="192" y="46"/>
                    <a:pt x="198" y="63"/>
                    <a:pt x="198" y="84"/>
                  </a:cubicBezTo>
                  <a:cubicBezTo>
                    <a:pt x="198" y="106"/>
                    <a:pt x="193" y="123"/>
                    <a:pt x="181" y="137"/>
                  </a:cubicBezTo>
                  <a:cubicBezTo>
                    <a:pt x="170" y="150"/>
                    <a:pt x="155" y="160"/>
                    <a:pt x="135" y="164"/>
                  </a:cubicBezTo>
                  <a:cubicBezTo>
                    <a:pt x="121" y="168"/>
                    <a:pt x="94" y="170"/>
                    <a:pt x="54" y="170"/>
                  </a:cubicBezTo>
                  <a:cubicBezTo>
                    <a:pt x="32" y="170"/>
                    <a:pt x="32" y="170"/>
                    <a:pt x="32" y="170"/>
                  </a:cubicBezTo>
                  <a:cubicBezTo>
                    <a:pt x="32" y="317"/>
                    <a:pt x="32" y="317"/>
                    <a:pt x="32" y="317"/>
                  </a:cubicBezTo>
                  <a:cubicBezTo>
                    <a:pt x="0" y="317"/>
                    <a:pt x="0" y="317"/>
                    <a:pt x="0" y="317"/>
                  </a:cubicBezTo>
                  <a:lnTo>
                    <a:pt x="0" y="0"/>
                  </a:lnTo>
                  <a:close/>
                  <a:moveTo>
                    <a:pt x="32" y="31"/>
                  </a:moveTo>
                  <a:cubicBezTo>
                    <a:pt x="32" y="139"/>
                    <a:pt x="32" y="139"/>
                    <a:pt x="32" y="139"/>
                  </a:cubicBezTo>
                  <a:cubicBezTo>
                    <a:pt x="86" y="139"/>
                    <a:pt x="86" y="139"/>
                    <a:pt x="86" y="139"/>
                  </a:cubicBezTo>
                  <a:cubicBezTo>
                    <a:pt x="107" y="139"/>
                    <a:pt x="123" y="137"/>
                    <a:pt x="133" y="133"/>
                  </a:cubicBezTo>
                  <a:cubicBezTo>
                    <a:pt x="143" y="129"/>
                    <a:pt x="151" y="123"/>
                    <a:pt x="157" y="114"/>
                  </a:cubicBezTo>
                  <a:cubicBezTo>
                    <a:pt x="163" y="105"/>
                    <a:pt x="165" y="95"/>
                    <a:pt x="165" y="85"/>
                  </a:cubicBezTo>
                  <a:cubicBezTo>
                    <a:pt x="165" y="74"/>
                    <a:pt x="163" y="64"/>
                    <a:pt x="157" y="55"/>
                  </a:cubicBezTo>
                  <a:cubicBezTo>
                    <a:pt x="151" y="47"/>
                    <a:pt x="144" y="40"/>
                    <a:pt x="134" y="37"/>
                  </a:cubicBezTo>
                  <a:cubicBezTo>
                    <a:pt x="125" y="33"/>
                    <a:pt x="109" y="31"/>
                    <a:pt x="88" y="31"/>
                  </a:cubicBezTo>
                  <a:lnTo>
                    <a:pt x="32" y="31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"/>
            <p:cNvSpPr>
              <a:spLocks noEditPoints="1"/>
            </p:cNvSpPr>
            <p:nvPr/>
          </p:nvSpPr>
          <p:spPr bwMode="auto">
            <a:xfrm>
              <a:off x="5608539" y="4811911"/>
              <a:ext cx="262669" cy="272397"/>
            </a:xfrm>
            <a:custGeom>
              <a:avLst/>
              <a:gdLst>
                <a:gd name="T0" fmla="*/ 404 w 783"/>
                <a:gd name="T1" fmla="*/ 0 h 812"/>
                <a:gd name="T2" fmla="*/ 783 w 783"/>
                <a:gd name="T3" fmla="*/ 812 h 812"/>
                <a:gd name="T4" fmla="*/ 696 w 783"/>
                <a:gd name="T5" fmla="*/ 812 h 812"/>
                <a:gd name="T6" fmla="*/ 568 w 783"/>
                <a:gd name="T7" fmla="*/ 545 h 812"/>
                <a:gd name="T8" fmla="*/ 217 w 783"/>
                <a:gd name="T9" fmla="*/ 545 h 812"/>
                <a:gd name="T10" fmla="*/ 92 w 783"/>
                <a:gd name="T11" fmla="*/ 812 h 812"/>
                <a:gd name="T12" fmla="*/ 0 w 783"/>
                <a:gd name="T13" fmla="*/ 812 h 812"/>
                <a:gd name="T14" fmla="*/ 383 w 783"/>
                <a:gd name="T15" fmla="*/ 0 h 812"/>
                <a:gd name="T16" fmla="*/ 404 w 783"/>
                <a:gd name="T17" fmla="*/ 0 h 812"/>
                <a:gd name="T18" fmla="*/ 394 w 783"/>
                <a:gd name="T19" fmla="*/ 172 h 812"/>
                <a:gd name="T20" fmla="*/ 255 w 783"/>
                <a:gd name="T21" fmla="*/ 466 h 812"/>
                <a:gd name="T22" fmla="*/ 532 w 783"/>
                <a:gd name="T23" fmla="*/ 466 h 812"/>
                <a:gd name="T24" fmla="*/ 394 w 783"/>
                <a:gd name="T25" fmla="*/ 172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3" h="812">
                  <a:moveTo>
                    <a:pt x="404" y="0"/>
                  </a:moveTo>
                  <a:lnTo>
                    <a:pt x="783" y="812"/>
                  </a:lnTo>
                  <a:lnTo>
                    <a:pt x="696" y="812"/>
                  </a:lnTo>
                  <a:lnTo>
                    <a:pt x="568" y="545"/>
                  </a:lnTo>
                  <a:lnTo>
                    <a:pt x="217" y="545"/>
                  </a:lnTo>
                  <a:lnTo>
                    <a:pt x="92" y="812"/>
                  </a:lnTo>
                  <a:lnTo>
                    <a:pt x="0" y="812"/>
                  </a:lnTo>
                  <a:lnTo>
                    <a:pt x="383" y="0"/>
                  </a:lnTo>
                  <a:lnTo>
                    <a:pt x="404" y="0"/>
                  </a:lnTo>
                  <a:close/>
                  <a:moveTo>
                    <a:pt x="394" y="172"/>
                  </a:moveTo>
                  <a:lnTo>
                    <a:pt x="255" y="466"/>
                  </a:lnTo>
                  <a:lnTo>
                    <a:pt x="532" y="466"/>
                  </a:lnTo>
                  <a:lnTo>
                    <a:pt x="394" y="172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9"/>
            <p:cNvSpPr>
              <a:spLocks/>
            </p:cNvSpPr>
            <p:nvPr/>
          </p:nvSpPr>
          <p:spPr bwMode="auto">
            <a:xfrm>
              <a:off x="5853763" y="4811911"/>
              <a:ext cx="200943" cy="272397"/>
            </a:xfrm>
            <a:custGeom>
              <a:avLst/>
              <a:gdLst>
                <a:gd name="T0" fmla="*/ 0 w 599"/>
                <a:gd name="T1" fmla="*/ 0 h 812"/>
                <a:gd name="T2" fmla="*/ 93 w 599"/>
                <a:gd name="T3" fmla="*/ 0 h 812"/>
                <a:gd name="T4" fmla="*/ 300 w 599"/>
                <a:gd name="T5" fmla="*/ 335 h 812"/>
                <a:gd name="T6" fmla="*/ 505 w 599"/>
                <a:gd name="T7" fmla="*/ 0 h 812"/>
                <a:gd name="T8" fmla="*/ 599 w 599"/>
                <a:gd name="T9" fmla="*/ 0 h 812"/>
                <a:gd name="T10" fmla="*/ 341 w 599"/>
                <a:gd name="T11" fmla="*/ 422 h 812"/>
                <a:gd name="T12" fmla="*/ 341 w 599"/>
                <a:gd name="T13" fmla="*/ 812 h 812"/>
                <a:gd name="T14" fmla="*/ 261 w 599"/>
                <a:gd name="T15" fmla="*/ 812 h 812"/>
                <a:gd name="T16" fmla="*/ 261 w 599"/>
                <a:gd name="T17" fmla="*/ 422 h 812"/>
                <a:gd name="T18" fmla="*/ 0 w 599"/>
                <a:gd name="T19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9" h="812">
                  <a:moveTo>
                    <a:pt x="0" y="0"/>
                  </a:moveTo>
                  <a:lnTo>
                    <a:pt x="93" y="0"/>
                  </a:lnTo>
                  <a:lnTo>
                    <a:pt x="300" y="335"/>
                  </a:lnTo>
                  <a:lnTo>
                    <a:pt x="505" y="0"/>
                  </a:lnTo>
                  <a:lnTo>
                    <a:pt x="599" y="0"/>
                  </a:lnTo>
                  <a:lnTo>
                    <a:pt x="341" y="422"/>
                  </a:lnTo>
                  <a:lnTo>
                    <a:pt x="341" y="812"/>
                  </a:lnTo>
                  <a:lnTo>
                    <a:pt x="261" y="812"/>
                  </a:lnTo>
                  <a:lnTo>
                    <a:pt x="261" y="42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0"/>
            <p:cNvSpPr>
              <a:spLocks/>
            </p:cNvSpPr>
            <p:nvPr/>
          </p:nvSpPr>
          <p:spPr bwMode="auto">
            <a:xfrm>
              <a:off x="6118445" y="4811911"/>
              <a:ext cx="136199" cy="272397"/>
            </a:xfrm>
            <a:custGeom>
              <a:avLst/>
              <a:gdLst>
                <a:gd name="T0" fmla="*/ 0 w 406"/>
                <a:gd name="T1" fmla="*/ 0 h 812"/>
                <a:gd name="T2" fmla="*/ 406 w 406"/>
                <a:gd name="T3" fmla="*/ 0 h 812"/>
                <a:gd name="T4" fmla="*/ 406 w 406"/>
                <a:gd name="T5" fmla="*/ 79 h 812"/>
                <a:gd name="T6" fmla="*/ 81 w 406"/>
                <a:gd name="T7" fmla="*/ 79 h 812"/>
                <a:gd name="T8" fmla="*/ 81 w 406"/>
                <a:gd name="T9" fmla="*/ 333 h 812"/>
                <a:gd name="T10" fmla="*/ 406 w 406"/>
                <a:gd name="T11" fmla="*/ 333 h 812"/>
                <a:gd name="T12" fmla="*/ 406 w 406"/>
                <a:gd name="T13" fmla="*/ 412 h 812"/>
                <a:gd name="T14" fmla="*/ 81 w 406"/>
                <a:gd name="T15" fmla="*/ 412 h 812"/>
                <a:gd name="T16" fmla="*/ 81 w 406"/>
                <a:gd name="T17" fmla="*/ 812 h 812"/>
                <a:gd name="T18" fmla="*/ 0 w 406"/>
                <a:gd name="T19" fmla="*/ 812 h 812"/>
                <a:gd name="T20" fmla="*/ 0 w 406"/>
                <a:gd name="T21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6" h="812">
                  <a:moveTo>
                    <a:pt x="0" y="0"/>
                  </a:moveTo>
                  <a:lnTo>
                    <a:pt x="406" y="0"/>
                  </a:lnTo>
                  <a:lnTo>
                    <a:pt x="406" y="79"/>
                  </a:lnTo>
                  <a:lnTo>
                    <a:pt x="81" y="79"/>
                  </a:lnTo>
                  <a:lnTo>
                    <a:pt x="81" y="333"/>
                  </a:lnTo>
                  <a:lnTo>
                    <a:pt x="406" y="333"/>
                  </a:lnTo>
                  <a:lnTo>
                    <a:pt x="406" y="412"/>
                  </a:lnTo>
                  <a:lnTo>
                    <a:pt x="81" y="412"/>
                  </a:lnTo>
                  <a:lnTo>
                    <a:pt x="81" y="812"/>
                  </a:lnTo>
                  <a:lnTo>
                    <a:pt x="0" y="81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1"/>
            <p:cNvSpPr>
              <a:spLocks/>
            </p:cNvSpPr>
            <p:nvPr/>
          </p:nvSpPr>
          <p:spPr bwMode="auto">
            <a:xfrm>
              <a:off x="6320730" y="4811911"/>
              <a:ext cx="132509" cy="272397"/>
            </a:xfrm>
            <a:custGeom>
              <a:avLst/>
              <a:gdLst>
                <a:gd name="T0" fmla="*/ 0 w 395"/>
                <a:gd name="T1" fmla="*/ 0 h 812"/>
                <a:gd name="T2" fmla="*/ 82 w 395"/>
                <a:gd name="T3" fmla="*/ 0 h 812"/>
                <a:gd name="T4" fmla="*/ 82 w 395"/>
                <a:gd name="T5" fmla="*/ 732 h 812"/>
                <a:gd name="T6" fmla="*/ 395 w 395"/>
                <a:gd name="T7" fmla="*/ 732 h 812"/>
                <a:gd name="T8" fmla="*/ 395 w 395"/>
                <a:gd name="T9" fmla="*/ 812 h 812"/>
                <a:gd name="T10" fmla="*/ 0 w 395"/>
                <a:gd name="T11" fmla="*/ 812 h 812"/>
                <a:gd name="T12" fmla="*/ 0 w 395"/>
                <a:gd name="T13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5" h="812">
                  <a:moveTo>
                    <a:pt x="0" y="0"/>
                  </a:moveTo>
                  <a:lnTo>
                    <a:pt x="82" y="0"/>
                  </a:lnTo>
                  <a:lnTo>
                    <a:pt x="82" y="732"/>
                  </a:lnTo>
                  <a:lnTo>
                    <a:pt x="395" y="732"/>
                  </a:lnTo>
                  <a:lnTo>
                    <a:pt x="395" y="812"/>
                  </a:lnTo>
                  <a:lnTo>
                    <a:pt x="0" y="81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2"/>
            <p:cNvSpPr>
              <a:spLocks/>
            </p:cNvSpPr>
            <p:nvPr/>
          </p:nvSpPr>
          <p:spPr bwMode="auto">
            <a:xfrm>
              <a:off x="6514964" y="4811911"/>
              <a:ext cx="155991" cy="272397"/>
            </a:xfrm>
            <a:custGeom>
              <a:avLst/>
              <a:gdLst>
                <a:gd name="T0" fmla="*/ 0 w 465"/>
                <a:gd name="T1" fmla="*/ 0 h 812"/>
                <a:gd name="T2" fmla="*/ 465 w 465"/>
                <a:gd name="T3" fmla="*/ 0 h 812"/>
                <a:gd name="T4" fmla="*/ 465 w 465"/>
                <a:gd name="T5" fmla="*/ 79 h 812"/>
                <a:gd name="T6" fmla="*/ 82 w 465"/>
                <a:gd name="T7" fmla="*/ 79 h 812"/>
                <a:gd name="T8" fmla="*/ 82 w 465"/>
                <a:gd name="T9" fmla="*/ 333 h 812"/>
                <a:gd name="T10" fmla="*/ 463 w 465"/>
                <a:gd name="T11" fmla="*/ 333 h 812"/>
                <a:gd name="T12" fmla="*/ 463 w 465"/>
                <a:gd name="T13" fmla="*/ 412 h 812"/>
                <a:gd name="T14" fmla="*/ 82 w 465"/>
                <a:gd name="T15" fmla="*/ 412 h 812"/>
                <a:gd name="T16" fmla="*/ 82 w 465"/>
                <a:gd name="T17" fmla="*/ 732 h 812"/>
                <a:gd name="T18" fmla="*/ 463 w 465"/>
                <a:gd name="T19" fmla="*/ 732 h 812"/>
                <a:gd name="T20" fmla="*/ 463 w 465"/>
                <a:gd name="T21" fmla="*/ 812 h 812"/>
                <a:gd name="T22" fmla="*/ 0 w 465"/>
                <a:gd name="T23" fmla="*/ 812 h 812"/>
                <a:gd name="T24" fmla="*/ 0 w 465"/>
                <a:gd name="T25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5" h="812">
                  <a:moveTo>
                    <a:pt x="0" y="0"/>
                  </a:moveTo>
                  <a:lnTo>
                    <a:pt x="465" y="0"/>
                  </a:lnTo>
                  <a:lnTo>
                    <a:pt x="465" y="79"/>
                  </a:lnTo>
                  <a:lnTo>
                    <a:pt x="82" y="79"/>
                  </a:lnTo>
                  <a:lnTo>
                    <a:pt x="82" y="333"/>
                  </a:lnTo>
                  <a:lnTo>
                    <a:pt x="463" y="333"/>
                  </a:lnTo>
                  <a:lnTo>
                    <a:pt x="463" y="412"/>
                  </a:lnTo>
                  <a:lnTo>
                    <a:pt x="82" y="412"/>
                  </a:lnTo>
                  <a:lnTo>
                    <a:pt x="82" y="732"/>
                  </a:lnTo>
                  <a:lnTo>
                    <a:pt x="463" y="732"/>
                  </a:lnTo>
                  <a:lnTo>
                    <a:pt x="463" y="812"/>
                  </a:lnTo>
                  <a:lnTo>
                    <a:pt x="0" y="81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3"/>
            <p:cNvSpPr>
              <a:spLocks/>
            </p:cNvSpPr>
            <p:nvPr/>
          </p:nvSpPr>
          <p:spPr bwMode="auto">
            <a:xfrm>
              <a:off x="6716577" y="4811911"/>
              <a:ext cx="205304" cy="272397"/>
            </a:xfrm>
            <a:custGeom>
              <a:avLst/>
              <a:gdLst>
                <a:gd name="T0" fmla="*/ 18 w 612"/>
                <a:gd name="T1" fmla="*/ 0 h 812"/>
                <a:gd name="T2" fmla="*/ 113 w 612"/>
                <a:gd name="T3" fmla="*/ 0 h 812"/>
                <a:gd name="T4" fmla="*/ 307 w 612"/>
                <a:gd name="T5" fmla="*/ 315 h 812"/>
                <a:gd name="T6" fmla="*/ 502 w 612"/>
                <a:gd name="T7" fmla="*/ 0 h 812"/>
                <a:gd name="T8" fmla="*/ 596 w 612"/>
                <a:gd name="T9" fmla="*/ 0 h 812"/>
                <a:gd name="T10" fmla="*/ 353 w 612"/>
                <a:gd name="T11" fmla="*/ 392 h 812"/>
                <a:gd name="T12" fmla="*/ 612 w 612"/>
                <a:gd name="T13" fmla="*/ 812 h 812"/>
                <a:gd name="T14" fmla="*/ 517 w 612"/>
                <a:gd name="T15" fmla="*/ 812 h 812"/>
                <a:gd name="T16" fmla="*/ 307 w 612"/>
                <a:gd name="T17" fmla="*/ 468 h 812"/>
                <a:gd name="T18" fmla="*/ 95 w 612"/>
                <a:gd name="T19" fmla="*/ 812 h 812"/>
                <a:gd name="T20" fmla="*/ 0 w 612"/>
                <a:gd name="T21" fmla="*/ 812 h 812"/>
                <a:gd name="T22" fmla="*/ 259 w 612"/>
                <a:gd name="T23" fmla="*/ 392 h 812"/>
                <a:gd name="T24" fmla="*/ 18 w 612"/>
                <a:gd name="T25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2" h="812">
                  <a:moveTo>
                    <a:pt x="18" y="0"/>
                  </a:moveTo>
                  <a:lnTo>
                    <a:pt x="113" y="0"/>
                  </a:lnTo>
                  <a:lnTo>
                    <a:pt x="307" y="315"/>
                  </a:lnTo>
                  <a:lnTo>
                    <a:pt x="502" y="0"/>
                  </a:lnTo>
                  <a:lnTo>
                    <a:pt x="596" y="0"/>
                  </a:lnTo>
                  <a:lnTo>
                    <a:pt x="353" y="392"/>
                  </a:lnTo>
                  <a:lnTo>
                    <a:pt x="612" y="812"/>
                  </a:lnTo>
                  <a:lnTo>
                    <a:pt x="517" y="812"/>
                  </a:lnTo>
                  <a:lnTo>
                    <a:pt x="307" y="468"/>
                  </a:lnTo>
                  <a:lnTo>
                    <a:pt x="95" y="812"/>
                  </a:lnTo>
                  <a:lnTo>
                    <a:pt x="0" y="812"/>
                  </a:lnTo>
                  <a:lnTo>
                    <a:pt x="259" y="392"/>
                  </a:lnTo>
                  <a:lnTo>
                    <a:pt x="18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4"/>
            <p:cNvSpPr>
              <a:spLocks noEditPoints="1"/>
            </p:cNvSpPr>
            <p:nvPr/>
          </p:nvSpPr>
          <p:spPr bwMode="auto">
            <a:xfrm>
              <a:off x="6952744" y="4803189"/>
              <a:ext cx="84873" cy="85208"/>
            </a:xfrm>
            <a:custGeom>
              <a:avLst/>
              <a:gdLst>
                <a:gd name="T0" fmla="*/ 99 w 99"/>
                <a:gd name="T1" fmla="*/ 50 h 99"/>
                <a:gd name="T2" fmla="*/ 92 w 99"/>
                <a:gd name="T3" fmla="*/ 74 h 99"/>
                <a:gd name="T4" fmla="*/ 74 w 99"/>
                <a:gd name="T5" fmla="*/ 92 h 99"/>
                <a:gd name="T6" fmla="*/ 49 w 99"/>
                <a:gd name="T7" fmla="*/ 99 h 99"/>
                <a:gd name="T8" fmla="*/ 25 w 99"/>
                <a:gd name="T9" fmla="*/ 92 h 99"/>
                <a:gd name="T10" fmla="*/ 7 w 99"/>
                <a:gd name="T11" fmla="*/ 74 h 99"/>
                <a:gd name="T12" fmla="*/ 0 w 99"/>
                <a:gd name="T13" fmla="*/ 50 h 99"/>
                <a:gd name="T14" fmla="*/ 7 w 99"/>
                <a:gd name="T15" fmla="*/ 25 h 99"/>
                <a:gd name="T16" fmla="*/ 25 w 99"/>
                <a:gd name="T17" fmla="*/ 7 h 99"/>
                <a:gd name="T18" fmla="*/ 49 w 99"/>
                <a:gd name="T19" fmla="*/ 0 h 99"/>
                <a:gd name="T20" fmla="*/ 74 w 99"/>
                <a:gd name="T21" fmla="*/ 7 h 99"/>
                <a:gd name="T22" fmla="*/ 92 w 99"/>
                <a:gd name="T23" fmla="*/ 25 h 99"/>
                <a:gd name="T24" fmla="*/ 99 w 99"/>
                <a:gd name="T25" fmla="*/ 50 h 99"/>
                <a:gd name="T26" fmla="*/ 92 w 99"/>
                <a:gd name="T27" fmla="*/ 50 h 99"/>
                <a:gd name="T28" fmla="*/ 86 w 99"/>
                <a:gd name="T29" fmla="*/ 28 h 99"/>
                <a:gd name="T30" fmla="*/ 71 w 99"/>
                <a:gd name="T31" fmla="*/ 13 h 99"/>
                <a:gd name="T32" fmla="*/ 50 w 99"/>
                <a:gd name="T33" fmla="*/ 7 h 99"/>
                <a:gd name="T34" fmla="*/ 28 w 99"/>
                <a:gd name="T35" fmla="*/ 13 h 99"/>
                <a:gd name="T36" fmla="*/ 13 w 99"/>
                <a:gd name="T37" fmla="*/ 28 h 99"/>
                <a:gd name="T38" fmla="*/ 7 w 99"/>
                <a:gd name="T39" fmla="*/ 50 h 99"/>
                <a:gd name="T40" fmla="*/ 13 w 99"/>
                <a:gd name="T41" fmla="*/ 71 h 99"/>
                <a:gd name="T42" fmla="*/ 28 w 99"/>
                <a:gd name="T43" fmla="*/ 87 h 99"/>
                <a:gd name="T44" fmla="*/ 50 w 99"/>
                <a:gd name="T45" fmla="*/ 92 h 99"/>
                <a:gd name="T46" fmla="*/ 71 w 99"/>
                <a:gd name="T47" fmla="*/ 87 h 99"/>
                <a:gd name="T48" fmla="*/ 86 w 99"/>
                <a:gd name="T49" fmla="*/ 71 h 99"/>
                <a:gd name="T50" fmla="*/ 92 w 99"/>
                <a:gd name="T51" fmla="*/ 50 h 99"/>
                <a:gd name="T52" fmla="*/ 29 w 99"/>
                <a:gd name="T53" fmla="*/ 21 h 99"/>
                <a:gd name="T54" fmla="*/ 53 w 99"/>
                <a:gd name="T55" fmla="*/ 21 h 99"/>
                <a:gd name="T56" fmla="*/ 65 w 99"/>
                <a:gd name="T57" fmla="*/ 23 h 99"/>
                <a:gd name="T58" fmla="*/ 70 w 99"/>
                <a:gd name="T59" fmla="*/ 28 h 99"/>
                <a:gd name="T60" fmla="*/ 73 w 99"/>
                <a:gd name="T61" fmla="*/ 37 h 99"/>
                <a:gd name="T62" fmla="*/ 71 w 99"/>
                <a:gd name="T63" fmla="*/ 44 h 99"/>
                <a:gd name="T64" fmla="*/ 66 w 99"/>
                <a:gd name="T65" fmla="*/ 49 h 99"/>
                <a:gd name="T66" fmla="*/ 71 w 99"/>
                <a:gd name="T67" fmla="*/ 54 h 99"/>
                <a:gd name="T68" fmla="*/ 72 w 99"/>
                <a:gd name="T69" fmla="*/ 62 h 99"/>
                <a:gd name="T70" fmla="*/ 72 w 99"/>
                <a:gd name="T71" fmla="*/ 69 h 99"/>
                <a:gd name="T72" fmla="*/ 74 w 99"/>
                <a:gd name="T73" fmla="*/ 76 h 99"/>
                <a:gd name="T74" fmla="*/ 75 w 99"/>
                <a:gd name="T75" fmla="*/ 78 h 99"/>
                <a:gd name="T76" fmla="*/ 65 w 99"/>
                <a:gd name="T77" fmla="*/ 78 h 99"/>
                <a:gd name="T78" fmla="*/ 64 w 99"/>
                <a:gd name="T79" fmla="*/ 69 h 99"/>
                <a:gd name="T80" fmla="*/ 63 w 99"/>
                <a:gd name="T81" fmla="*/ 62 h 99"/>
                <a:gd name="T82" fmla="*/ 62 w 99"/>
                <a:gd name="T83" fmla="*/ 57 h 99"/>
                <a:gd name="T84" fmla="*/ 59 w 99"/>
                <a:gd name="T85" fmla="*/ 55 h 99"/>
                <a:gd name="T86" fmla="*/ 52 w 99"/>
                <a:gd name="T87" fmla="*/ 54 h 99"/>
                <a:gd name="T88" fmla="*/ 38 w 99"/>
                <a:gd name="T89" fmla="*/ 54 h 99"/>
                <a:gd name="T90" fmla="*/ 38 w 99"/>
                <a:gd name="T91" fmla="*/ 78 h 99"/>
                <a:gd name="T92" fmla="*/ 29 w 99"/>
                <a:gd name="T93" fmla="*/ 78 h 99"/>
                <a:gd name="T94" fmla="*/ 29 w 99"/>
                <a:gd name="T95" fmla="*/ 21 h 99"/>
                <a:gd name="T96" fmla="*/ 38 w 99"/>
                <a:gd name="T97" fmla="*/ 29 h 99"/>
                <a:gd name="T98" fmla="*/ 38 w 99"/>
                <a:gd name="T99" fmla="*/ 46 h 99"/>
                <a:gd name="T100" fmla="*/ 52 w 99"/>
                <a:gd name="T101" fmla="*/ 46 h 99"/>
                <a:gd name="T102" fmla="*/ 60 w 99"/>
                <a:gd name="T103" fmla="*/ 44 h 99"/>
                <a:gd name="T104" fmla="*/ 64 w 99"/>
                <a:gd name="T105" fmla="*/ 37 h 99"/>
                <a:gd name="T106" fmla="*/ 61 w 99"/>
                <a:gd name="T107" fmla="*/ 31 h 99"/>
                <a:gd name="T108" fmla="*/ 52 w 99"/>
                <a:gd name="T109" fmla="*/ 29 h 99"/>
                <a:gd name="T110" fmla="*/ 38 w 99"/>
                <a:gd name="T111" fmla="*/ 2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9" h="99">
                  <a:moveTo>
                    <a:pt x="99" y="50"/>
                  </a:moveTo>
                  <a:cubicBezTo>
                    <a:pt x="99" y="58"/>
                    <a:pt x="97" y="67"/>
                    <a:pt x="92" y="74"/>
                  </a:cubicBezTo>
                  <a:cubicBezTo>
                    <a:pt x="88" y="82"/>
                    <a:pt x="82" y="88"/>
                    <a:pt x="74" y="92"/>
                  </a:cubicBezTo>
                  <a:cubicBezTo>
                    <a:pt x="66" y="97"/>
                    <a:pt x="58" y="99"/>
                    <a:pt x="49" y="99"/>
                  </a:cubicBezTo>
                  <a:cubicBezTo>
                    <a:pt x="41" y="99"/>
                    <a:pt x="33" y="97"/>
                    <a:pt x="25" y="92"/>
                  </a:cubicBezTo>
                  <a:cubicBezTo>
                    <a:pt x="17" y="88"/>
                    <a:pt x="11" y="82"/>
                    <a:pt x="7" y="74"/>
                  </a:cubicBezTo>
                  <a:cubicBezTo>
                    <a:pt x="2" y="67"/>
                    <a:pt x="0" y="59"/>
                    <a:pt x="0" y="50"/>
                  </a:cubicBezTo>
                  <a:cubicBezTo>
                    <a:pt x="0" y="41"/>
                    <a:pt x="2" y="33"/>
                    <a:pt x="7" y="25"/>
                  </a:cubicBezTo>
                  <a:cubicBezTo>
                    <a:pt x="11" y="17"/>
                    <a:pt x="17" y="11"/>
                    <a:pt x="25" y="7"/>
                  </a:cubicBezTo>
                  <a:cubicBezTo>
                    <a:pt x="32" y="3"/>
                    <a:pt x="41" y="0"/>
                    <a:pt x="49" y="0"/>
                  </a:cubicBezTo>
                  <a:cubicBezTo>
                    <a:pt x="58" y="0"/>
                    <a:pt x="66" y="3"/>
                    <a:pt x="74" y="7"/>
                  </a:cubicBezTo>
                  <a:cubicBezTo>
                    <a:pt x="82" y="11"/>
                    <a:pt x="88" y="17"/>
                    <a:pt x="92" y="25"/>
                  </a:cubicBezTo>
                  <a:cubicBezTo>
                    <a:pt x="97" y="33"/>
                    <a:pt x="99" y="41"/>
                    <a:pt x="99" y="50"/>
                  </a:cubicBezTo>
                  <a:moveTo>
                    <a:pt x="92" y="50"/>
                  </a:moveTo>
                  <a:cubicBezTo>
                    <a:pt x="92" y="42"/>
                    <a:pt x="90" y="35"/>
                    <a:pt x="86" y="28"/>
                  </a:cubicBezTo>
                  <a:cubicBezTo>
                    <a:pt x="82" y="22"/>
                    <a:pt x="77" y="17"/>
                    <a:pt x="71" y="13"/>
                  </a:cubicBezTo>
                  <a:cubicBezTo>
                    <a:pt x="64" y="9"/>
                    <a:pt x="57" y="7"/>
                    <a:pt x="50" y="7"/>
                  </a:cubicBezTo>
                  <a:cubicBezTo>
                    <a:pt x="42" y="7"/>
                    <a:pt x="35" y="9"/>
                    <a:pt x="28" y="13"/>
                  </a:cubicBezTo>
                  <a:cubicBezTo>
                    <a:pt x="22" y="17"/>
                    <a:pt x="16" y="22"/>
                    <a:pt x="13" y="28"/>
                  </a:cubicBezTo>
                  <a:cubicBezTo>
                    <a:pt x="9" y="35"/>
                    <a:pt x="7" y="42"/>
                    <a:pt x="7" y="50"/>
                  </a:cubicBezTo>
                  <a:cubicBezTo>
                    <a:pt x="7" y="57"/>
                    <a:pt x="9" y="64"/>
                    <a:pt x="13" y="71"/>
                  </a:cubicBezTo>
                  <a:cubicBezTo>
                    <a:pt x="16" y="78"/>
                    <a:pt x="22" y="83"/>
                    <a:pt x="28" y="87"/>
                  </a:cubicBezTo>
                  <a:cubicBezTo>
                    <a:pt x="35" y="90"/>
                    <a:pt x="42" y="92"/>
                    <a:pt x="50" y="92"/>
                  </a:cubicBezTo>
                  <a:cubicBezTo>
                    <a:pt x="57" y="92"/>
                    <a:pt x="64" y="90"/>
                    <a:pt x="71" y="87"/>
                  </a:cubicBezTo>
                  <a:cubicBezTo>
                    <a:pt x="77" y="83"/>
                    <a:pt x="82" y="78"/>
                    <a:pt x="86" y="71"/>
                  </a:cubicBezTo>
                  <a:cubicBezTo>
                    <a:pt x="90" y="64"/>
                    <a:pt x="92" y="57"/>
                    <a:pt x="92" y="50"/>
                  </a:cubicBezTo>
                  <a:moveTo>
                    <a:pt x="29" y="21"/>
                  </a:moveTo>
                  <a:cubicBezTo>
                    <a:pt x="53" y="21"/>
                    <a:pt x="53" y="21"/>
                    <a:pt x="53" y="21"/>
                  </a:cubicBezTo>
                  <a:cubicBezTo>
                    <a:pt x="58" y="21"/>
                    <a:pt x="62" y="21"/>
                    <a:pt x="65" y="23"/>
                  </a:cubicBezTo>
                  <a:cubicBezTo>
                    <a:pt x="67" y="24"/>
                    <a:pt x="69" y="25"/>
                    <a:pt x="70" y="28"/>
                  </a:cubicBezTo>
                  <a:cubicBezTo>
                    <a:pt x="72" y="30"/>
                    <a:pt x="73" y="33"/>
                    <a:pt x="73" y="37"/>
                  </a:cubicBezTo>
                  <a:cubicBezTo>
                    <a:pt x="73" y="40"/>
                    <a:pt x="72" y="42"/>
                    <a:pt x="71" y="44"/>
                  </a:cubicBezTo>
                  <a:cubicBezTo>
                    <a:pt x="70" y="46"/>
                    <a:pt x="68" y="48"/>
                    <a:pt x="66" y="49"/>
                  </a:cubicBezTo>
                  <a:cubicBezTo>
                    <a:pt x="68" y="51"/>
                    <a:pt x="70" y="52"/>
                    <a:pt x="71" y="54"/>
                  </a:cubicBezTo>
                  <a:cubicBezTo>
                    <a:pt x="72" y="55"/>
                    <a:pt x="72" y="58"/>
                    <a:pt x="72" y="62"/>
                  </a:cubicBezTo>
                  <a:cubicBezTo>
                    <a:pt x="72" y="69"/>
                    <a:pt x="72" y="69"/>
                    <a:pt x="72" y="69"/>
                  </a:cubicBezTo>
                  <a:cubicBezTo>
                    <a:pt x="72" y="72"/>
                    <a:pt x="73" y="74"/>
                    <a:pt x="74" y="76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65" y="78"/>
                    <a:pt x="65" y="78"/>
                    <a:pt x="65" y="78"/>
                  </a:cubicBezTo>
                  <a:cubicBezTo>
                    <a:pt x="64" y="75"/>
                    <a:pt x="64" y="73"/>
                    <a:pt x="64" y="69"/>
                  </a:cubicBezTo>
                  <a:cubicBezTo>
                    <a:pt x="63" y="62"/>
                    <a:pt x="63" y="62"/>
                    <a:pt x="63" y="62"/>
                  </a:cubicBezTo>
                  <a:cubicBezTo>
                    <a:pt x="63" y="60"/>
                    <a:pt x="63" y="58"/>
                    <a:pt x="62" y="57"/>
                  </a:cubicBezTo>
                  <a:cubicBezTo>
                    <a:pt x="61" y="56"/>
                    <a:pt x="60" y="55"/>
                    <a:pt x="59" y="55"/>
                  </a:cubicBezTo>
                  <a:cubicBezTo>
                    <a:pt x="58" y="54"/>
                    <a:pt x="56" y="54"/>
                    <a:pt x="52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8" y="78"/>
                    <a:pt x="38" y="78"/>
                    <a:pt x="38" y="78"/>
                  </a:cubicBezTo>
                  <a:cubicBezTo>
                    <a:pt x="29" y="78"/>
                    <a:pt x="29" y="78"/>
                    <a:pt x="29" y="78"/>
                  </a:cubicBezTo>
                  <a:lnTo>
                    <a:pt x="29" y="21"/>
                  </a:lnTo>
                  <a:close/>
                  <a:moveTo>
                    <a:pt x="38" y="29"/>
                  </a:moveTo>
                  <a:cubicBezTo>
                    <a:pt x="38" y="46"/>
                    <a:pt x="38" y="46"/>
                    <a:pt x="38" y="46"/>
                  </a:cubicBezTo>
                  <a:cubicBezTo>
                    <a:pt x="52" y="46"/>
                    <a:pt x="52" y="46"/>
                    <a:pt x="52" y="46"/>
                  </a:cubicBezTo>
                  <a:cubicBezTo>
                    <a:pt x="56" y="46"/>
                    <a:pt x="59" y="45"/>
                    <a:pt x="60" y="44"/>
                  </a:cubicBezTo>
                  <a:cubicBezTo>
                    <a:pt x="63" y="43"/>
                    <a:pt x="64" y="41"/>
                    <a:pt x="64" y="37"/>
                  </a:cubicBezTo>
                  <a:cubicBezTo>
                    <a:pt x="64" y="34"/>
                    <a:pt x="63" y="32"/>
                    <a:pt x="61" y="31"/>
                  </a:cubicBezTo>
                  <a:cubicBezTo>
                    <a:pt x="60" y="30"/>
                    <a:pt x="57" y="29"/>
                    <a:pt x="52" y="29"/>
                  </a:cubicBezTo>
                  <a:lnTo>
                    <a:pt x="38" y="29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15" name="Straight Connector 14"/>
          <p:cNvCxnSpPr/>
          <p:nvPr userDrawn="1"/>
        </p:nvCxnSpPr>
        <p:spPr>
          <a:xfrm>
            <a:off x="5734194" y="3867396"/>
            <a:ext cx="720436" cy="0"/>
          </a:xfrm>
          <a:prstGeom prst="line">
            <a:avLst/>
          </a:prstGeom>
          <a:ln w="41275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85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ver A | Preferre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455963" y="-6"/>
            <a:ext cx="7732861" cy="68580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latin typeface="Open Sans Bold"/>
              <a:cs typeface="Open Sans Bold"/>
            </a:endParaRPr>
          </a:p>
        </p:txBody>
      </p:sp>
      <p:pic>
        <p:nvPicPr>
          <p:cNvPr id="56" name="Picture 5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42834" y="3245887"/>
            <a:ext cx="6858000" cy="36622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7439" y="468"/>
            <a:ext cx="4463029" cy="6857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94598" y="1610765"/>
            <a:ext cx="3459702" cy="1215588"/>
          </a:xfrm>
        </p:spPr>
        <p:txBody>
          <a:bodyPr anchor="b"/>
          <a:lstStyle>
            <a:lvl1pPr algn="ctr">
              <a:lnSpc>
                <a:spcPct val="100000"/>
              </a:lnSpc>
              <a:defRPr sz="3000" b="0" i="0" cap="all" baseline="0">
                <a:solidFill>
                  <a:srgbClr val="FFFFFF"/>
                </a:solidFill>
                <a:latin typeface="+mj-lt"/>
                <a:ea typeface="Domaine Display Bold" panose="020A0803080505060203" pitchFamily="18" charset="0"/>
                <a:cs typeface="Domaine Display Bold" panose="020A0803080505060203" pitchFamily="18" charset="0"/>
              </a:defRPr>
            </a:lvl1pPr>
          </a:lstStyle>
          <a:p>
            <a:r>
              <a:rPr lang="en-US" dirty="0"/>
              <a:t>Presentation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1043349" y="4057434"/>
            <a:ext cx="2362200" cy="431800"/>
          </a:xfrm>
        </p:spPr>
        <p:txBody>
          <a:bodyPr anchor="ctr"/>
          <a:lstStyle>
            <a:lvl1pPr algn="ctr">
              <a:defRPr sz="1400" baseline="0">
                <a:solidFill>
                  <a:srgbClr val="FFFFFF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Presenter Name</a:t>
            </a:r>
            <a:endParaRPr lang="tr-TR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043349" y="4615647"/>
            <a:ext cx="2362200" cy="431800"/>
          </a:xfrm>
        </p:spPr>
        <p:txBody>
          <a:bodyPr anchor="ctr"/>
          <a:lstStyle>
            <a:lvl1pPr algn="ctr">
              <a:defRPr sz="1400" baseline="0">
                <a:solidFill>
                  <a:srgbClr val="FFFFFF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79971" y="3062880"/>
            <a:ext cx="3488957" cy="33532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0" cap="none" spc="0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Presentation </a:t>
            </a:r>
            <a:r>
              <a:rPr lang="en-US" dirty="0" smtClean="0"/>
              <a:t>subtitle</a:t>
            </a:r>
            <a:endParaRPr lang="en-US" dirty="0"/>
          </a:p>
        </p:txBody>
      </p:sp>
      <p:grpSp>
        <p:nvGrpSpPr>
          <p:cNvPr id="25" name="Group 24"/>
          <p:cNvGrpSpPr/>
          <p:nvPr userDrawn="1"/>
        </p:nvGrpSpPr>
        <p:grpSpPr>
          <a:xfrm>
            <a:off x="844034" y="6053494"/>
            <a:ext cx="1191642" cy="210497"/>
            <a:chOff x="719138" y="2817813"/>
            <a:chExt cx="7531100" cy="1330325"/>
          </a:xfrm>
        </p:grpSpPr>
        <p:sp>
          <p:nvSpPr>
            <p:cNvPr id="26" name="Freeform 7"/>
            <p:cNvSpPr>
              <a:spLocks noEditPoints="1"/>
            </p:cNvSpPr>
            <p:nvPr/>
          </p:nvSpPr>
          <p:spPr bwMode="auto">
            <a:xfrm>
              <a:off x="719138" y="2859088"/>
              <a:ext cx="804863" cy="1289050"/>
            </a:xfrm>
            <a:custGeom>
              <a:avLst/>
              <a:gdLst>
                <a:gd name="T0" fmla="*/ 0 w 198"/>
                <a:gd name="T1" fmla="*/ 0 h 317"/>
                <a:gd name="T2" fmla="*/ 63 w 198"/>
                <a:gd name="T3" fmla="*/ 0 h 317"/>
                <a:gd name="T4" fmla="*/ 137 w 198"/>
                <a:gd name="T5" fmla="*/ 5 h 317"/>
                <a:gd name="T6" fmla="*/ 181 w 198"/>
                <a:gd name="T7" fmla="*/ 32 h 317"/>
                <a:gd name="T8" fmla="*/ 198 w 198"/>
                <a:gd name="T9" fmla="*/ 84 h 317"/>
                <a:gd name="T10" fmla="*/ 181 w 198"/>
                <a:gd name="T11" fmla="*/ 137 h 317"/>
                <a:gd name="T12" fmla="*/ 135 w 198"/>
                <a:gd name="T13" fmla="*/ 164 h 317"/>
                <a:gd name="T14" fmla="*/ 54 w 198"/>
                <a:gd name="T15" fmla="*/ 170 h 317"/>
                <a:gd name="T16" fmla="*/ 32 w 198"/>
                <a:gd name="T17" fmla="*/ 170 h 317"/>
                <a:gd name="T18" fmla="*/ 32 w 198"/>
                <a:gd name="T19" fmla="*/ 317 h 317"/>
                <a:gd name="T20" fmla="*/ 0 w 198"/>
                <a:gd name="T21" fmla="*/ 317 h 317"/>
                <a:gd name="T22" fmla="*/ 0 w 198"/>
                <a:gd name="T23" fmla="*/ 0 h 317"/>
                <a:gd name="T24" fmla="*/ 32 w 198"/>
                <a:gd name="T25" fmla="*/ 31 h 317"/>
                <a:gd name="T26" fmla="*/ 32 w 198"/>
                <a:gd name="T27" fmla="*/ 139 h 317"/>
                <a:gd name="T28" fmla="*/ 86 w 198"/>
                <a:gd name="T29" fmla="*/ 139 h 317"/>
                <a:gd name="T30" fmla="*/ 133 w 198"/>
                <a:gd name="T31" fmla="*/ 133 h 317"/>
                <a:gd name="T32" fmla="*/ 157 w 198"/>
                <a:gd name="T33" fmla="*/ 114 h 317"/>
                <a:gd name="T34" fmla="*/ 165 w 198"/>
                <a:gd name="T35" fmla="*/ 85 h 317"/>
                <a:gd name="T36" fmla="*/ 157 w 198"/>
                <a:gd name="T37" fmla="*/ 55 h 317"/>
                <a:gd name="T38" fmla="*/ 134 w 198"/>
                <a:gd name="T39" fmla="*/ 37 h 317"/>
                <a:gd name="T40" fmla="*/ 88 w 198"/>
                <a:gd name="T41" fmla="*/ 31 h 317"/>
                <a:gd name="T42" fmla="*/ 32 w 198"/>
                <a:gd name="T43" fmla="*/ 31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8" h="317">
                  <a:moveTo>
                    <a:pt x="0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100" y="0"/>
                    <a:pt x="124" y="2"/>
                    <a:pt x="137" y="5"/>
                  </a:cubicBezTo>
                  <a:cubicBezTo>
                    <a:pt x="155" y="9"/>
                    <a:pt x="169" y="18"/>
                    <a:pt x="181" y="32"/>
                  </a:cubicBezTo>
                  <a:cubicBezTo>
                    <a:pt x="192" y="46"/>
                    <a:pt x="198" y="63"/>
                    <a:pt x="198" y="84"/>
                  </a:cubicBezTo>
                  <a:cubicBezTo>
                    <a:pt x="198" y="106"/>
                    <a:pt x="193" y="123"/>
                    <a:pt x="181" y="137"/>
                  </a:cubicBezTo>
                  <a:cubicBezTo>
                    <a:pt x="170" y="150"/>
                    <a:pt x="155" y="160"/>
                    <a:pt x="135" y="164"/>
                  </a:cubicBezTo>
                  <a:cubicBezTo>
                    <a:pt x="121" y="168"/>
                    <a:pt x="94" y="170"/>
                    <a:pt x="54" y="170"/>
                  </a:cubicBezTo>
                  <a:cubicBezTo>
                    <a:pt x="32" y="170"/>
                    <a:pt x="32" y="170"/>
                    <a:pt x="32" y="170"/>
                  </a:cubicBezTo>
                  <a:cubicBezTo>
                    <a:pt x="32" y="317"/>
                    <a:pt x="32" y="317"/>
                    <a:pt x="32" y="317"/>
                  </a:cubicBezTo>
                  <a:cubicBezTo>
                    <a:pt x="0" y="317"/>
                    <a:pt x="0" y="317"/>
                    <a:pt x="0" y="317"/>
                  </a:cubicBezTo>
                  <a:lnTo>
                    <a:pt x="0" y="0"/>
                  </a:lnTo>
                  <a:close/>
                  <a:moveTo>
                    <a:pt x="32" y="31"/>
                  </a:moveTo>
                  <a:cubicBezTo>
                    <a:pt x="32" y="139"/>
                    <a:pt x="32" y="139"/>
                    <a:pt x="32" y="139"/>
                  </a:cubicBezTo>
                  <a:cubicBezTo>
                    <a:pt x="86" y="139"/>
                    <a:pt x="86" y="139"/>
                    <a:pt x="86" y="139"/>
                  </a:cubicBezTo>
                  <a:cubicBezTo>
                    <a:pt x="107" y="139"/>
                    <a:pt x="123" y="137"/>
                    <a:pt x="133" y="133"/>
                  </a:cubicBezTo>
                  <a:cubicBezTo>
                    <a:pt x="143" y="129"/>
                    <a:pt x="151" y="123"/>
                    <a:pt x="157" y="114"/>
                  </a:cubicBezTo>
                  <a:cubicBezTo>
                    <a:pt x="163" y="105"/>
                    <a:pt x="165" y="95"/>
                    <a:pt x="165" y="85"/>
                  </a:cubicBezTo>
                  <a:cubicBezTo>
                    <a:pt x="165" y="74"/>
                    <a:pt x="163" y="64"/>
                    <a:pt x="157" y="55"/>
                  </a:cubicBezTo>
                  <a:cubicBezTo>
                    <a:pt x="151" y="47"/>
                    <a:pt x="144" y="40"/>
                    <a:pt x="134" y="37"/>
                  </a:cubicBezTo>
                  <a:cubicBezTo>
                    <a:pt x="125" y="33"/>
                    <a:pt x="109" y="31"/>
                    <a:pt x="88" y="31"/>
                  </a:cubicBezTo>
                  <a:lnTo>
                    <a:pt x="32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"/>
            <p:cNvSpPr>
              <a:spLocks noEditPoints="1"/>
            </p:cNvSpPr>
            <p:nvPr/>
          </p:nvSpPr>
          <p:spPr bwMode="auto">
            <a:xfrm>
              <a:off x="1487488" y="2859088"/>
              <a:ext cx="1243013" cy="1289050"/>
            </a:xfrm>
            <a:custGeom>
              <a:avLst/>
              <a:gdLst>
                <a:gd name="T0" fmla="*/ 404 w 783"/>
                <a:gd name="T1" fmla="*/ 0 h 812"/>
                <a:gd name="T2" fmla="*/ 783 w 783"/>
                <a:gd name="T3" fmla="*/ 812 h 812"/>
                <a:gd name="T4" fmla="*/ 696 w 783"/>
                <a:gd name="T5" fmla="*/ 812 h 812"/>
                <a:gd name="T6" fmla="*/ 568 w 783"/>
                <a:gd name="T7" fmla="*/ 545 h 812"/>
                <a:gd name="T8" fmla="*/ 217 w 783"/>
                <a:gd name="T9" fmla="*/ 545 h 812"/>
                <a:gd name="T10" fmla="*/ 92 w 783"/>
                <a:gd name="T11" fmla="*/ 812 h 812"/>
                <a:gd name="T12" fmla="*/ 0 w 783"/>
                <a:gd name="T13" fmla="*/ 812 h 812"/>
                <a:gd name="T14" fmla="*/ 383 w 783"/>
                <a:gd name="T15" fmla="*/ 0 h 812"/>
                <a:gd name="T16" fmla="*/ 404 w 783"/>
                <a:gd name="T17" fmla="*/ 0 h 812"/>
                <a:gd name="T18" fmla="*/ 394 w 783"/>
                <a:gd name="T19" fmla="*/ 172 h 812"/>
                <a:gd name="T20" fmla="*/ 255 w 783"/>
                <a:gd name="T21" fmla="*/ 466 h 812"/>
                <a:gd name="T22" fmla="*/ 532 w 783"/>
                <a:gd name="T23" fmla="*/ 466 h 812"/>
                <a:gd name="T24" fmla="*/ 394 w 783"/>
                <a:gd name="T25" fmla="*/ 172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3" h="812">
                  <a:moveTo>
                    <a:pt x="404" y="0"/>
                  </a:moveTo>
                  <a:lnTo>
                    <a:pt x="783" y="812"/>
                  </a:lnTo>
                  <a:lnTo>
                    <a:pt x="696" y="812"/>
                  </a:lnTo>
                  <a:lnTo>
                    <a:pt x="568" y="545"/>
                  </a:lnTo>
                  <a:lnTo>
                    <a:pt x="217" y="545"/>
                  </a:lnTo>
                  <a:lnTo>
                    <a:pt x="92" y="812"/>
                  </a:lnTo>
                  <a:lnTo>
                    <a:pt x="0" y="812"/>
                  </a:lnTo>
                  <a:lnTo>
                    <a:pt x="383" y="0"/>
                  </a:lnTo>
                  <a:lnTo>
                    <a:pt x="404" y="0"/>
                  </a:lnTo>
                  <a:close/>
                  <a:moveTo>
                    <a:pt x="394" y="172"/>
                  </a:moveTo>
                  <a:lnTo>
                    <a:pt x="255" y="466"/>
                  </a:lnTo>
                  <a:lnTo>
                    <a:pt x="532" y="466"/>
                  </a:lnTo>
                  <a:lnTo>
                    <a:pt x="394" y="1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9"/>
            <p:cNvSpPr>
              <a:spLocks/>
            </p:cNvSpPr>
            <p:nvPr/>
          </p:nvSpPr>
          <p:spPr bwMode="auto">
            <a:xfrm>
              <a:off x="2647950" y="2859088"/>
              <a:ext cx="950913" cy="1289050"/>
            </a:xfrm>
            <a:custGeom>
              <a:avLst/>
              <a:gdLst>
                <a:gd name="T0" fmla="*/ 0 w 599"/>
                <a:gd name="T1" fmla="*/ 0 h 812"/>
                <a:gd name="T2" fmla="*/ 93 w 599"/>
                <a:gd name="T3" fmla="*/ 0 h 812"/>
                <a:gd name="T4" fmla="*/ 300 w 599"/>
                <a:gd name="T5" fmla="*/ 335 h 812"/>
                <a:gd name="T6" fmla="*/ 505 w 599"/>
                <a:gd name="T7" fmla="*/ 0 h 812"/>
                <a:gd name="T8" fmla="*/ 599 w 599"/>
                <a:gd name="T9" fmla="*/ 0 h 812"/>
                <a:gd name="T10" fmla="*/ 341 w 599"/>
                <a:gd name="T11" fmla="*/ 422 h 812"/>
                <a:gd name="T12" fmla="*/ 341 w 599"/>
                <a:gd name="T13" fmla="*/ 812 h 812"/>
                <a:gd name="T14" fmla="*/ 261 w 599"/>
                <a:gd name="T15" fmla="*/ 812 h 812"/>
                <a:gd name="T16" fmla="*/ 261 w 599"/>
                <a:gd name="T17" fmla="*/ 422 h 812"/>
                <a:gd name="T18" fmla="*/ 0 w 599"/>
                <a:gd name="T19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9" h="812">
                  <a:moveTo>
                    <a:pt x="0" y="0"/>
                  </a:moveTo>
                  <a:lnTo>
                    <a:pt x="93" y="0"/>
                  </a:lnTo>
                  <a:lnTo>
                    <a:pt x="300" y="335"/>
                  </a:lnTo>
                  <a:lnTo>
                    <a:pt x="505" y="0"/>
                  </a:lnTo>
                  <a:lnTo>
                    <a:pt x="599" y="0"/>
                  </a:lnTo>
                  <a:lnTo>
                    <a:pt x="341" y="422"/>
                  </a:lnTo>
                  <a:lnTo>
                    <a:pt x="341" y="812"/>
                  </a:lnTo>
                  <a:lnTo>
                    <a:pt x="261" y="812"/>
                  </a:lnTo>
                  <a:lnTo>
                    <a:pt x="261" y="4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0"/>
            <p:cNvSpPr>
              <a:spLocks/>
            </p:cNvSpPr>
            <p:nvPr/>
          </p:nvSpPr>
          <p:spPr bwMode="auto">
            <a:xfrm>
              <a:off x="3900488" y="2859088"/>
              <a:ext cx="644525" cy="1289050"/>
            </a:xfrm>
            <a:custGeom>
              <a:avLst/>
              <a:gdLst>
                <a:gd name="T0" fmla="*/ 0 w 406"/>
                <a:gd name="T1" fmla="*/ 0 h 812"/>
                <a:gd name="T2" fmla="*/ 406 w 406"/>
                <a:gd name="T3" fmla="*/ 0 h 812"/>
                <a:gd name="T4" fmla="*/ 406 w 406"/>
                <a:gd name="T5" fmla="*/ 79 h 812"/>
                <a:gd name="T6" fmla="*/ 81 w 406"/>
                <a:gd name="T7" fmla="*/ 79 h 812"/>
                <a:gd name="T8" fmla="*/ 81 w 406"/>
                <a:gd name="T9" fmla="*/ 333 h 812"/>
                <a:gd name="T10" fmla="*/ 406 w 406"/>
                <a:gd name="T11" fmla="*/ 333 h 812"/>
                <a:gd name="T12" fmla="*/ 406 w 406"/>
                <a:gd name="T13" fmla="*/ 412 h 812"/>
                <a:gd name="T14" fmla="*/ 81 w 406"/>
                <a:gd name="T15" fmla="*/ 412 h 812"/>
                <a:gd name="T16" fmla="*/ 81 w 406"/>
                <a:gd name="T17" fmla="*/ 812 h 812"/>
                <a:gd name="T18" fmla="*/ 0 w 406"/>
                <a:gd name="T19" fmla="*/ 812 h 812"/>
                <a:gd name="T20" fmla="*/ 0 w 406"/>
                <a:gd name="T21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6" h="812">
                  <a:moveTo>
                    <a:pt x="0" y="0"/>
                  </a:moveTo>
                  <a:lnTo>
                    <a:pt x="406" y="0"/>
                  </a:lnTo>
                  <a:lnTo>
                    <a:pt x="406" y="79"/>
                  </a:lnTo>
                  <a:lnTo>
                    <a:pt x="81" y="79"/>
                  </a:lnTo>
                  <a:lnTo>
                    <a:pt x="81" y="333"/>
                  </a:lnTo>
                  <a:lnTo>
                    <a:pt x="406" y="333"/>
                  </a:lnTo>
                  <a:lnTo>
                    <a:pt x="406" y="412"/>
                  </a:lnTo>
                  <a:lnTo>
                    <a:pt x="81" y="412"/>
                  </a:lnTo>
                  <a:lnTo>
                    <a:pt x="81" y="812"/>
                  </a:lnTo>
                  <a:lnTo>
                    <a:pt x="0" y="8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1"/>
            <p:cNvSpPr>
              <a:spLocks/>
            </p:cNvSpPr>
            <p:nvPr/>
          </p:nvSpPr>
          <p:spPr bwMode="auto">
            <a:xfrm>
              <a:off x="4857750" y="2859088"/>
              <a:ext cx="627063" cy="1289050"/>
            </a:xfrm>
            <a:custGeom>
              <a:avLst/>
              <a:gdLst>
                <a:gd name="T0" fmla="*/ 0 w 395"/>
                <a:gd name="T1" fmla="*/ 0 h 812"/>
                <a:gd name="T2" fmla="*/ 82 w 395"/>
                <a:gd name="T3" fmla="*/ 0 h 812"/>
                <a:gd name="T4" fmla="*/ 82 w 395"/>
                <a:gd name="T5" fmla="*/ 732 h 812"/>
                <a:gd name="T6" fmla="*/ 395 w 395"/>
                <a:gd name="T7" fmla="*/ 732 h 812"/>
                <a:gd name="T8" fmla="*/ 395 w 395"/>
                <a:gd name="T9" fmla="*/ 812 h 812"/>
                <a:gd name="T10" fmla="*/ 0 w 395"/>
                <a:gd name="T11" fmla="*/ 812 h 812"/>
                <a:gd name="T12" fmla="*/ 0 w 395"/>
                <a:gd name="T13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5" h="812">
                  <a:moveTo>
                    <a:pt x="0" y="0"/>
                  </a:moveTo>
                  <a:lnTo>
                    <a:pt x="82" y="0"/>
                  </a:lnTo>
                  <a:lnTo>
                    <a:pt x="82" y="732"/>
                  </a:lnTo>
                  <a:lnTo>
                    <a:pt x="395" y="732"/>
                  </a:lnTo>
                  <a:lnTo>
                    <a:pt x="395" y="812"/>
                  </a:lnTo>
                  <a:lnTo>
                    <a:pt x="0" y="8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2"/>
            <p:cNvSpPr>
              <a:spLocks/>
            </p:cNvSpPr>
            <p:nvPr/>
          </p:nvSpPr>
          <p:spPr bwMode="auto">
            <a:xfrm>
              <a:off x="5776913" y="2859088"/>
              <a:ext cx="738188" cy="1289050"/>
            </a:xfrm>
            <a:custGeom>
              <a:avLst/>
              <a:gdLst>
                <a:gd name="T0" fmla="*/ 0 w 465"/>
                <a:gd name="T1" fmla="*/ 0 h 812"/>
                <a:gd name="T2" fmla="*/ 465 w 465"/>
                <a:gd name="T3" fmla="*/ 0 h 812"/>
                <a:gd name="T4" fmla="*/ 465 w 465"/>
                <a:gd name="T5" fmla="*/ 79 h 812"/>
                <a:gd name="T6" fmla="*/ 82 w 465"/>
                <a:gd name="T7" fmla="*/ 79 h 812"/>
                <a:gd name="T8" fmla="*/ 82 w 465"/>
                <a:gd name="T9" fmla="*/ 333 h 812"/>
                <a:gd name="T10" fmla="*/ 463 w 465"/>
                <a:gd name="T11" fmla="*/ 333 h 812"/>
                <a:gd name="T12" fmla="*/ 463 w 465"/>
                <a:gd name="T13" fmla="*/ 412 h 812"/>
                <a:gd name="T14" fmla="*/ 82 w 465"/>
                <a:gd name="T15" fmla="*/ 412 h 812"/>
                <a:gd name="T16" fmla="*/ 82 w 465"/>
                <a:gd name="T17" fmla="*/ 732 h 812"/>
                <a:gd name="T18" fmla="*/ 463 w 465"/>
                <a:gd name="T19" fmla="*/ 732 h 812"/>
                <a:gd name="T20" fmla="*/ 463 w 465"/>
                <a:gd name="T21" fmla="*/ 812 h 812"/>
                <a:gd name="T22" fmla="*/ 0 w 465"/>
                <a:gd name="T23" fmla="*/ 812 h 812"/>
                <a:gd name="T24" fmla="*/ 0 w 465"/>
                <a:gd name="T25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5" h="812">
                  <a:moveTo>
                    <a:pt x="0" y="0"/>
                  </a:moveTo>
                  <a:lnTo>
                    <a:pt x="465" y="0"/>
                  </a:lnTo>
                  <a:lnTo>
                    <a:pt x="465" y="79"/>
                  </a:lnTo>
                  <a:lnTo>
                    <a:pt x="82" y="79"/>
                  </a:lnTo>
                  <a:lnTo>
                    <a:pt x="82" y="333"/>
                  </a:lnTo>
                  <a:lnTo>
                    <a:pt x="463" y="333"/>
                  </a:lnTo>
                  <a:lnTo>
                    <a:pt x="463" y="412"/>
                  </a:lnTo>
                  <a:lnTo>
                    <a:pt x="82" y="412"/>
                  </a:lnTo>
                  <a:lnTo>
                    <a:pt x="82" y="732"/>
                  </a:lnTo>
                  <a:lnTo>
                    <a:pt x="463" y="732"/>
                  </a:lnTo>
                  <a:lnTo>
                    <a:pt x="463" y="812"/>
                  </a:lnTo>
                  <a:lnTo>
                    <a:pt x="0" y="8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3"/>
            <p:cNvSpPr>
              <a:spLocks/>
            </p:cNvSpPr>
            <p:nvPr/>
          </p:nvSpPr>
          <p:spPr bwMode="auto">
            <a:xfrm>
              <a:off x="6731000" y="2859088"/>
              <a:ext cx="971550" cy="1289050"/>
            </a:xfrm>
            <a:custGeom>
              <a:avLst/>
              <a:gdLst>
                <a:gd name="T0" fmla="*/ 18 w 612"/>
                <a:gd name="T1" fmla="*/ 0 h 812"/>
                <a:gd name="T2" fmla="*/ 113 w 612"/>
                <a:gd name="T3" fmla="*/ 0 h 812"/>
                <a:gd name="T4" fmla="*/ 307 w 612"/>
                <a:gd name="T5" fmla="*/ 315 h 812"/>
                <a:gd name="T6" fmla="*/ 502 w 612"/>
                <a:gd name="T7" fmla="*/ 0 h 812"/>
                <a:gd name="T8" fmla="*/ 596 w 612"/>
                <a:gd name="T9" fmla="*/ 0 h 812"/>
                <a:gd name="T10" fmla="*/ 353 w 612"/>
                <a:gd name="T11" fmla="*/ 392 h 812"/>
                <a:gd name="T12" fmla="*/ 612 w 612"/>
                <a:gd name="T13" fmla="*/ 812 h 812"/>
                <a:gd name="T14" fmla="*/ 517 w 612"/>
                <a:gd name="T15" fmla="*/ 812 h 812"/>
                <a:gd name="T16" fmla="*/ 307 w 612"/>
                <a:gd name="T17" fmla="*/ 468 h 812"/>
                <a:gd name="T18" fmla="*/ 95 w 612"/>
                <a:gd name="T19" fmla="*/ 812 h 812"/>
                <a:gd name="T20" fmla="*/ 0 w 612"/>
                <a:gd name="T21" fmla="*/ 812 h 812"/>
                <a:gd name="T22" fmla="*/ 259 w 612"/>
                <a:gd name="T23" fmla="*/ 392 h 812"/>
                <a:gd name="T24" fmla="*/ 18 w 612"/>
                <a:gd name="T25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2" h="812">
                  <a:moveTo>
                    <a:pt x="18" y="0"/>
                  </a:moveTo>
                  <a:lnTo>
                    <a:pt x="113" y="0"/>
                  </a:lnTo>
                  <a:lnTo>
                    <a:pt x="307" y="315"/>
                  </a:lnTo>
                  <a:lnTo>
                    <a:pt x="502" y="0"/>
                  </a:lnTo>
                  <a:lnTo>
                    <a:pt x="596" y="0"/>
                  </a:lnTo>
                  <a:lnTo>
                    <a:pt x="353" y="392"/>
                  </a:lnTo>
                  <a:lnTo>
                    <a:pt x="612" y="812"/>
                  </a:lnTo>
                  <a:lnTo>
                    <a:pt x="517" y="812"/>
                  </a:lnTo>
                  <a:lnTo>
                    <a:pt x="307" y="468"/>
                  </a:lnTo>
                  <a:lnTo>
                    <a:pt x="95" y="812"/>
                  </a:lnTo>
                  <a:lnTo>
                    <a:pt x="0" y="812"/>
                  </a:lnTo>
                  <a:lnTo>
                    <a:pt x="259" y="39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4"/>
            <p:cNvSpPr>
              <a:spLocks noEditPoints="1"/>
            </p:cNvSpPr>
            <p:nvPr/>
          </p:nvSpPr>
          <p:spPr bwMode="auto">
            <a:xfrm>
              <a:off x="7848600" y="2817813"/>
              <a:ext cx="401638" cy="403225"/>
            </a:xfrm>
            <a:custGeom>
              <a:avLst/>
              <a:gdLst>
                <a:gd name="T0" fmla="*/ 99 w 99"/>
                <a:gd name="T1" fmla="*/ 50 h 99"/>
                <a:gd name="T2" fmla="*/ 92 w 99"/>
                <a:gd name="T3" fmla="*/ 74 h 99"/>
                <a:gd name="T4" fmla="*/ 74 w 99"/>
                <a:gd name="T5" fmla="*/ 92 h 99"/>
                <a:gd name="T6" fmla="*/ 49 w 99"/>
                <a:gd name="T7" fmla="*/ 99 h 99"/>
                <a:gd name="T8" fmla="*/ 25 w 99"/>
                <a:gd name="T9" fmla="*/ 92 h 99"/>
                <a:gd name="T10" fmla="*/ 7 w 99"/>
                <a:gd name="T11" fmla="*/ 74 h 99"/>
                <a:gd name="T12" fmla="*/ 0 w 99"/>
                <a:gd name="T13" fmla="*/ 50 h 99"/>
                <a:gd name="T14" fmla="*/ 7 w 99"/>
                <a:gd name="T15" fmla="*/ 25 h 99"/>
                <a:gd name="T16" fmla="*/ 25 w 99"/>
                <a:gd name="T17" fmla="*/ 7 h 99"/>
                <a:gd name="T18" fmla="*/ 49 w 99"/>
                <a:gd name="T19" fmla="*/ 0 h 99"/>
                <a:gd name="T20" fmla="*/ 74 w 99"/>
                <a:gd name="T21" fmla="*/ 7 h 99"/>
                <a:gd name="T22" fmla="*/ 92 w 99"/>
                <a:gd name="T23" fmla="*/ 25 h 99"/>
                <a:gd name="T24" fmla="*/ 99 w 99"/>
                <a:gd name="T25" fmla="*/ 50 h 99"/>
                <a:gd name="T26" fmla="*/ 92 w 99"/>
                <a:gd name="T27" fmla="*/ 50 h 99"/>
                <a:gd name="T28" fmla="*/ 86 w 99"/>
                <a:gd name="T29" fmla="*/ 28 h 99"/>
                <a:gd name="T30" fmla="*/ 71 w 99"/>
                <a:gd name="T31" fmla="*/ 13 h 99"/>
                <a:gd name="T32" fmla="*/ 50 w 99"/>
                <a:gd name="T33" fmla="*/ 7 h 99"/>
                <a:gd name="T34" fmla="*/ 28 w 99"/>
                <a:gd name="T35" fmla="*/ 13 h 99"/>
                <a:gd name="T36" fmla="*/ 13 w 99"/>
                <a:gd name="T37" fmla="*/ 28 h 99"/>
                <a:gd name="T38" fmla="*/ 7 w 99"/>
                <a:gd name="T39" fmla="*/ 50 h 99"/>
                <a:gd name="T40" fmla="*/ 13 w 99"/>
                <a:gd name="T41" fmla="*/ 71 h 99"/>
                <a:gd name="T42" fmla="*/ 28 w 99"/>
                <a:gd name="T43" fmla="*/ 87 h 99"/>
                <a:gd name="T44" fmla="*/ 50 w 99"/>
                <a:gd name="T45" fmla="*/ 92 h 99"/>
                <a:gd name="T46" fmla="*/ 71 w 99"/>
                <a:gd name="T47" fmla="*/ 87 h 99"/>
                <a:gd name="T48" fmla="*/ 86 w 99"/>
                <a:gd name="T49" fmla="*/ 71 h 99"/>
                <a:gd name="T50" fmla="*/ 92 w 99"/>
                <a:gd name="T51" fmla="*/ 50 h 99"/>
                <a:gd name="T52" fmla="*/ 29 w 99"/>
                <a:gd name="T53" fmla="*/ 21 h 99"/>
                <a:gd name="T54" fmla="*/ 53 w 99"/>
                <a:gd name="T55" fmla="*/ 21 h 99"/>
                <a:gd name="T56" fmla="*/ 65 w 99"/>
                <a:gd name="T57" fmla="*/ 23 h 99"/>
                <a:gd name="T58" fmla="*/ 70 w 99"/>
                <a:gd name="T59" fmla="*/ 28 h 99"/>
                <a:gd name="T60" fmla="*/ 73 w 99"/>
                <a:gd name="T61" fmla="*/ 37 h 99"/>
                <a:gd name="T62" fmla="*/ 71 w 99"/>
                <a:gd name="T63" fmla="*/ 44 h 99"/>
                <a:gd name="T64" fmla="*/ 66 w 99"/>
                <a:gd name="T65" fmla="*/ 49 h 99"/>
                <a:gd name="T66" fmla="*/ 71 w 99"/>
                <a:gd name="T67" fmla="*/ 54 h 99"/>
                <a:gd name="T68" fmla="*/ 72 w 99"/>
                <a:gd name="T69" fmla="*/ 62 h 99"/>
                <a:gd name="T70" fmla="*/ 72 w 99"/>
                <a:gd name="T71" fmla="*/ 69 h 99"/>
                <a:gd name="T72" fmla="*/ 74 w 99"/>
                <a:gd name="T73" fmla="*/ 76 h 99"/>
                <a:gd name="T74" fmla="*/ 75 w 99"/>
                <a:gd name="T75" fmla="*/ 78 h 99"/>
                <a:gd name="T76" fmla="*/ 65 w 99"/>
                <a:gd name="T77" fmla="*/ 78 h 99"/>
                <a:gd name="T78" fmla="*/ 64 w 99"/>
                <a:gd name="T79" fmla="*/ 69 h 99"/>
                <a:gd name="T80" fmla="*/ 63 w 99"/>
                <a:gd name="T81" fmla="*/ 62 h 99"/>
                <a:gd name="T82" fmla="*/ 62 w 99"/>
                <a:gd name="T83" fmla="*/ 57 h 99"/>
                <a:gd name="T84" fmla="*/ 59 w 99"/>
                <a:gd name="T85" fmla="*/ 55 h 99"/>
                <a:gd name="T86" fmla="*/ 52 w 99"/>
                <a:gd name="T87" fmla="*/ 54 h 99"/>
                <a:gd name="T88" fmla="*/ 38 w 99"/>
                <a:gd name="T89" fmla="*/ 54 h 99"/>
                <a:gd name="T90" fmla="*/ 38 w 99"/>
                <a:gd name="T91" fmla="*/ 78 h 99"/>
                <a:gd name="T92" fmla="*/ 29 w 99"/>
                <a:gd name="T93" fmla="*/ 78 h 99"/>
                <a:gd name="T94" fmla="*/ 29 w 99"/>
                <a:gd name="T95" fmla="*/ 21 h 99"/>
                <a:gd name="T96" fmla="*/ 38 w 99"/>
                <a:gd name="T97" fmla="*/ 29 h 99"/>
                <a:gd name="T98" fmla="*/ 38 w 99"/>
                <a:gd name="T99" fmla="*/ 46 h 99"/>
                <a:gd name="T100" fmla="*/ 52 w 99"/>
                <a:gd name="T101" fmla="*/ 46 h 99"/>
                <a:gd name="T102" fmla="*/ 60 w 99"/>
                <a:gd name="T103" fmla="*/ 44 h 99"/>
                <a:gd name="T104" fmla="*/ 64 w 99"/>
                <a:gd name="T105" fmla="*/ 37 h 99"/>
                <a:gd name="T106" fmla="*/ 61 w 99"/>
                <a:gd name="T107" fmla="*/ 31 h 99"/>
                <a:gd name="T108" fmla="*/ 52 w 99"/>
                <a:gd name="T109" fmla="*/ 29 h 99"/>
                <a:gd name="T110" fmla="*/ 38 w 99"/>
                <a:gd name="T111" fmla="*/ 2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9" h="99">
                  <a:moveTo>
                    <a:pt x="99" y="50"/>
                  </a:moveTo>
                  <a:cubicBezTo>
                    <a:pt x="99" y="58"/>
                    <a:pt x="97" y="67"/>
                    <a:pt x="92" y="74"/>
                  </a:cubicBezTo>
                  <a:cubicBezTo>
                    <a:pt x="88" y="82"/>
                    <a:pt x="82" y="88"/>
                    <a:pt x="74" y="92"/>
                  </a:cubicBezTo>
                  <a:cubicBezTo>
                    <a:pt x="66" y="97"/>
                    <a:pt x="58" y="99"/>
                    <a:pt x="49" y="99"/>
                  </a:cubicBezTo>
                  <a:cubicBezTo>
                    <a:pt x="41" y="99"/>
                    <a:pt x="33" y="97"/>
                    <a:pt x="25" y="92"/>
                  </a:cubicBezTo>
                  <a:cubicBezTo>
                    <a:pt x="17" y="88"/>
                    <a:pt x="11" y="82"/>
                    <a:pt x="7" y="74"/>
                  </a:cubicBezTo>
                  <a:cubicBezTo>
                    <a:pt x="2" y="67"/>
                    <a:pt x="0" y="59"/>
                    <a:pt x="0" y="50"/>
                  </a:cubicBezTo>
                  <a:cubicBezTo>
                    <a:pt x="0" y="41"/>
                    <a:pt x="2" y="33"/>
                    <a:pt x="7" y="25"/>
                  </a:cubicBezTo>
                  <a:cubicBezTo>
                    <a:pt x="11" y="17"/>
                    <a:pt x="17" y="11"/>
                    <a:pt x="25" y="7"/>
                  </a:cubicBezTo>
                  <a:cubicBezTo>
                    <a:pt x="32" y="3"/>
                    <a:pt x="41" y="0"/>
                    <a:pt x="49" y="0"/>
                  </a:cubicBezTo>
                  <a:cubicBezTo>
                    <a:pt x="58" y="0"/>
                    <a:pt x="66" y="3"/>
                    <a:pt x="74" y="7"/>
                  </a:cubicBezTo>
                  <a:cubicBezTo>
                    <a:pt x="82" y="11"/>
                    <a:pt x="88" y="17"/>
                    <a:pt x="92" y="25"/>
                  </a:cubicBezTo>
                  <a:cubicBezTo>
                    <a:pt x="97" y="33"/>
                    <a:pt x="99" y="41"/>
                    <a:pt x="99" y="50"/>
                  </a:cubicBezTo>
                  <a:moveTo>
                    <a:pt x="92" y="50"/>
                  </a:moveTo>
                  <a:cubicBezTo>
                    <a:pt x="92" y="42"/>
                    <a:pt x="90" y="35"/>
                    <a:pt x="86" y="28"/>
                  </a:cubicBezTo>
                  <a:cubicBezTo>
                    <a:pt x="82" y="22"/>
                    <a:pt x="77" y="17"/>
                    <a:pt x="71" y="13"/>
                  </a:cubicBezTo>
                  <a:cubicBezTo>
                    <a:pt x="64" y="9"/>
                    <a:pt x="57" y="7"/>
                    <a:pt x="50" y="7"/>
                  </a:cubicBezTo>
                  <a:cubicBezTo>
                    <a:pt x="42" y="7"/>
                    <a:pt x="35" y="9"/>
                    <a:pt x="28" y="13"/>
                  </a:cubicBezTo>
                  <a:cubicBezTo>
                    <a:pt x="22" y="17"/>
                    <a:pt x="16" y="22"/>
                    <a:pt x="13" y="28"/>
                  </a:cubicBezTo>
                  <a:cubicBezTo>
                    <a:pt x="9" y="35"/>
                    <a:pt x="7" y="42"/>
                    <a:pt x="7" y="50"/>
                  </a:cubicBezTo>
                  <a:cubicBezTo>
                    <a:pt x="7" y="57"/>
                    <a:pt x="9" y="64"/>
                    <a:pt x="13" y="71"/>
                  </a:cubicBezTo>
                  <a:cubicBezTo>
                    <a:pt x="16" y="78"/>
                    <a:pt x="22" y="83"/>
                    <a:pt x="28" y="87"/>
                  </a:cubicBezTo>
                  <a:cubicBezTo>
                    <a:pt x="35" y="90"/>
                    <a:pt x="42" y="92"/>
                    <a:pt x="50" y="92"/>
                  </a:cubicBezTo>
                  <a:cubicBezTo>
                    <a:pt x="57" y="92"/>
                    <a:pt x="64" y="90"/>
                    <a:pt x="71" y="87"/>
                  </a:cubicBezTo>
                  <a:cubicBezTo>
                    <a:pt x="77" y="83"/>
                    <a:pt x="82" y="78"/>
                    <a:pt x="86" y="71"/>
                  </a:cubicBezTo>
                  <a:cubicBezTo>
                    <a:pt x="90" y="64"/>
                    <a:pt x="92" y="57"/>
                    <a:pt x="92" y="50"/>
                  </a:cubicBezTo>
                  <a:moveTo>
                    <a:pt x="29" y="21"/>
                  </a:moveTo>
                  <a:cubicBezTo>
                    <a:pt x="53" y="21"/>
                    <a:pt x="53" y="21"/>
                    <a:pt x="53" y="21"/>
                  </a:cubicBezTo>
                  <a:cubicBezTo>
                    <a:pt x="58" y="21"/>
                    <a:pt x="62" y="21"/>
                    <a:pt x="65" y="23"/>
                  </a:cubicBezTo>
                  <a:cubicBezTo>
                    <a:pt x="67" y="24"/>
                    <a:pt x="69" y="25"/>
                    <a:pt x="70" y="28"/>
                  </a:cubicBezTo>
                  <a:cubicBezTo>
                    <a:pt x="72" y="30"/>
                    <a:pt x="73" y="33"/>
                    <a:pt x="73" y="37"/>
                  </a:cubicBezTo>
                  <a:cubicBezTo>
                    <a:pt x="73" y="40"/>
                    <a:pt x="72" y="42"/>
                    <a:pt x="71" y="44"/>
                  </a:cubicBezTo>
                  <a:cubicBezTo>
                    <a:pt x="70" y="46"/>
                    <a:pt x="68" y="48"/>
                    <a:pt x="66" y="49"/>
                  </a:cubicBezTo>
                  <a:cubicBezTo>
                    <a:pt x="68" y="51"/>
                    <a:pt x="70" y="52"/>
                    <a:pt x="71" y="54"/>
                  </a:cubicBezTo>
                  <a:cubicBezTo>
                    <a:pt x="72" y="55"/>
                    <a:pt x="72" y="58"/>
                    <a:pt x="72" y="62"/>
                  </a:cubicBezTo>
                  <a:cubicBezTo>
                    <a:pt x="72" y="69"/>
                    <a:pt x="72" y="69"/>
                    <a:pt x="72" y="69"/>
                  </a:cubicBezTo>
                  <a:cubicBezTo>
                    <a:pt x="72" y="72"/>
                    <a:pt x="73" y="74"/>
                    <a:pt x="74" y="76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65" y="78"/>
                    <a:pt x="65" y="78"/>
                    <a:pt x="65" y="78"/>
                  </a:cubicBezTo>
                  <a:cubicBezTo>
                    <a:pt x="64" y="75"/>
                    <a:pt x="64" y="73"/>
                    <a:pt x="64" y="69"/>
                  </a:cubicBezTo>
                  <a:cubicBezTo>
                    <a:pt x="63" y="62"/>
                    <a:pt x="63" y="62"/>
                    <a:pt x="63" y="62"/>
                  </a:cubicBezTo>
                  <a:cubicBezTo>
                    <a:pt x="63" y="60"/>
                    <a:pt x="63" y="58"/>
                    <a:pt x="62" y="57"/>
                  </a:cubicBezTo>
                  <a:cubicBezTo>
                    <a:pt x="61" y="56"/>
                    <a:pt x="60" y="55"/>
                    <a:pt x="59" y="55"/>
                  </a:cubicBezTo>
                  <a:cubicBezTo>
                    <a:pt x="58" y="54"/>
                    <a:pt x="56" y="54"/>
                    <a:pt x="52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8" y="78"/>
                    <a:pt x="38" y="78"/>
                    <a:pt x="38" y="78"/>
                  </a:cubicBezTo>
                  <a:cubicBezTo>
                    <a:pt x="29" y="78"/>
                    <a:pt x="29" y="78"/>
                    <a:pt x="29" y="78"/>
                  </a:cubicBezTo>
                  <a:lnTo>
                    <a:pt x="29" y="21"/>
                  </a:lnTo>
                  <a:close/>
                  <a:moveTo>
                    <a:pt x="38" y="29"/>
                  </a:moveTo>
                  <a:cubicBezTo>
                    <a:pt x="38" y="46"/>
                    <a:pt x="38" y="46"/>
                    <a:pt x="38" y="46"/>
                  </a:cubicBezTo>
                  <a:cubicBezTo>
                    <a:pt x="52" y="46"/>
                    <a:pt x="52" y="46"/>
                    <a:pt x="52" y="46"/>
                  </a:cubicBezTo>
                  <a:cubicBezTo>
                    <a:pt x="56" y="46"/>
                    <a:pt x="59" y="45"/>
                    <a:pt x="60" y="44"/>
                  </a:cubicBezTo>
                  <a:cubicBezTo>
                    <a:pt x="63" y="43"/>
                    <a:pt x="64" y="41"/>
                    <a:pt x="64" y="37"/>
                  </a:cubicBezTo>
                  <a:cubicBezTo>
                    <a:pt x="64" y="34"/>
                    <a:pt x="63" y="32"/>
                    <a:pt x="61" y="31"/>
                  </a:cubicBezTo>
                  <a:cubicBezTo>
                    <a:pt x="60" y="30"/>
                    <a:pt x="57" y="29"/>
                    <a:pt x="52" y="29"/>
                  </a:cubicBezTo>
                  <a:lnTo>
                    <a:pt x="38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" name="Straight Connector 4"/>
          <p:cNvCxnSpPr/>
          <p:nvPr userDrawn="1"/>
        </p:nvCxnSpPr>
        <p:spPr>
          <a:xfrm>
            <a:off x="1940140" y="3700051"/>
            <a:ext cx="568619" cy="0"/>
          </a:xfrm>
          <a:prstGeom prst="line">
            <a:avLst/>
          </a:prstGeom>
          <a:ln w="127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2312364" y="6018116"/>
            <a:ext cx="1270751" cy="287783"/>
          </a:xfrm>
          <a:solidFill>
            <a:schemeClr val="bg2"/>
          </a:solidFill>
        </p:spPr>
        <p:txBody>
          <a:bodyPr anchor="ctr"/>
          <a:lstStyle>
            <a:lvl1pPr algn="ctr">
              <a:defRPr sz="1000" b="1" baseline="0">
                <a:solidFill>
                  <a:schemeClr val="tx1"/>
                </a:solidFill>
                <a:latin typeface="Open Sans Bold"/>
                <a:cs typeface="Open Sans Bold"/>
              </a:defRPr>
            </a:lvl1pPr>
          </a:lstStyle>
          <a:p>
            <a:r>
              <a:rPr lang="en-US"/>
              <a:t>PARTNER LOGO</a:t>
            </a:r>
          </a:p>
        </p:txBody>
      </p:sp>
      <p:sp>
        <p:nvSpPr>
          <p:cNvPr id="36" name="Rectangle 35"/>
          <p:cNvSpPr/>
          <p:nvPr userDrawn="1"/>
        </p:nvSpPr>
        <p:spPr>
          <a:xfrm>
            <a:off x="-7066" y="2"/>
            <a:ext cx="4463029" cy="6857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Title 1"/>
          <p:cNvSpPr txBox="1">
            <a:spLocks/>
          </p:cNvSpPr>
          <p:nvPr userDrawn="1"/>
        </p:nvSpPr>
        <p:spPr bwMode="white">
          <a:xfrm>
            <a:off x="494971" y="1610299"/>
            <a:ext cx="3459702" cy="121558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000" b="0" i="0" kern="1200" cap="all" spc="100" baseline="0">
                <a:solidFill>
                  <a:srgbClr val="FFFFFF"/>
                </a:solidFill>
                <a:latin typeface="+mj-lt"/>
                <a:ea typeface="Domaine Display Bold" panose="020A0803080505060203" pitchFamily="18" charset="0"/>
                <a:cs typeface="Domaine Display Bold" panose="020A0803080505060203" pitchFamily="18" charset="0"/>
              </a:defRPr>
            </a:lvl1pPr>
          </a:lstStyle>
          <a:p>
            <a:r>
              <a:rPr lang="en-US" smtClean="0"/>
              <a:t>Presentation </a:t>
            </a:r>
            <a:br>
              <a:rPr lang="en-US" smtClean="0"/>
            </a:br>
            <a:r>
              <a:rPr lang="en-US" smtClean="0"/>
              <a:t>title</a:t>
            </a:r>
            <a:endParaRPr lang="en-US" dirty="0"/>
          </a:p>
        </p:txBody>
      </p:sp>
      <p:sp>
        <p:nvSpPr>
          <p:cNvPr id="3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043722" y="4056968"/>
            <a:ext cx="2362200" cy="431800"/>
          </a:xfrm>
        </p:spPr>
        <p:txBody>
          <a:bodyPr anchor="ctr"/>
          <a:lstStyle>
            <a:lvl1pPr algn="ctr">
              <a:defRPr sz="1400" baseline="0">
                <a:solidFill>
                  <a:srgbClr val="FFFFFF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Presenter Name</a:t>
            </a:r>
            <a:endParaRPr lang="tr-TR" dirty="0"/>
          </a:p>
        </p:txBody>
      </p:sp>
      <p:sp>
        <p:nvSpPr>
          <p:cNvPr id="39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1043722" y="4615181"/>
            <a:ext cx="2362200" cy="431800"/>
          </a:xfrm>
        </p:spPr>
        <p:txBody>
          <a:bodyPr anchor="ctr"/>
          <a:lstStyle>
            <a:lvl1pPr algn="ctr">
              <a:defRPr sz="1400" baseline="0">
                <a:solidFill>
                  <a:srgbClr val="FFFFFF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40" name="Subtitle 2"/>
          <p:cNvSpPr txBox="1">
            <a:spLocks/>
          </p:cNvSpPr>
          <p:nvPr userDrawn="1"/>
        </p:nvSpPr>
        <p:spPr bwMode="white">
          <a:xfrm>
            <a:off x="480344" y="3062414"/>
            <a:ext cx="3488957" cy="335328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0" indent="0" algn="ctr" defTabSz="914400" rtl="0" eaLnBrk="1" latinLnBrk="0" hangingPunct="1">
              <a:spcBef>
                <a:spcPts val="12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1600" b="0" i="0" kern="1200" cap="none" spc="0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6758" indent="0" algn="ctr" defTabSz="914400" rtl="0" eaLnBrk="1" latinLnBrk="0" hangingPunct="1">
              <a:spcBef>
                <a:spcPts val="1200"/>
              </a:spcBef>
              <a:spcAft>
                <a:spcPts val="0"/>
              </a:spcAft>
              <a:buClrTx/>
              <a:buFont typeface="Arial" pitchFamily="34" charset="0"/>
              <a:buNone/>
              <a:tabLst>
                <a:tab pos="1201738" algn="l"/>
              </a:tabLst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3514" indent="0" algn="ctr" defTabSz="914400" rtl="0" eaLnBrk="1" latinLnBrk="0" hangingPunct="1">
              <a:spcBef>
                <a:spcPts val="300"/>
              </a:spcBef>
              <a:spcAft>
                <a:spcPts val="0"/>
              </a:spcAft>
              <a:buClrTx/>
              <a:buFont typeface="Lucida Grande"/>
              <a:buNone/>
              <a:tabLst>
                <a:tab pos="1201738" algn="l"/>
              </a:tabLst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0274" indent="0" algn="ctr" defTabSz="914400" rtl="0" eaLnBrk="1" latinLnBrk="0" hangingPunct="1">
              <a:spcBef>
                <a:spcPts val="300"/>
              </a:spcBef>
              <a:spcAft>
                <a:spcPts val="0"/>
              </a:spcAft>
              <a:buClrTx/>
              <a:buFont typeface="Arial" pitchFamily="34" charset="0"/>
              <a:buNone/>
              <a:tabLst>
                <a:tab pos="1201738" algn="l"/>
              </a:tabLst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7029" indent="0" algn="ctr" defTabSz="914400" rtl="0" eaLnBrk="1" latinLnBrk="0" hangingPunct="1">
              <a:spcBef>
                <a:spcPts val="300"/>
              </a:spcBef>
              <a:spcAft>
                <a:spcPts val="0"/>
              </a:spcAft>
              <a:buClrTx/>
              <a:buFont typeface="Lucida Grande"/>
              <a:buNone/>
              <a:tabLst>
                <a:tab pos="1201738" algn="l"/>
              </a:tabLst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283788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0546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973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4061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Presentation subtitle</a:t>
            </a:r>
            <a:endParaRPr lang="en-US" dirty="0"/>
          </a:p>
        </p:txBody>
      </p:sp>
      <p:grpSp>
        <p:nvGrpSpPr>
          <p:cNvPr id="41" name="Group 40"/>
          <p:cNvGrpSpPr/>
          <p:nvPr userDrawn="1"/>
        </p:nvGrpSpPr>
        <p:grpSpPr>
          <a:xfrm>
            <a:off x="844407" y="6053028"/>
            <a:ext cx="1191642" cy="210497"/>
            <a:chOff x="719138" y="2817813"/>
            <a:chExt cx="7531100" cy="1330325"/>
          </a:xfrm>
        </p:grpSpPr>
        <p:sp>
          <p:nvSpPr>
            <p:cNvPr id="42" name="Freeform 7"/>
            <p:cNvSpPr>
              <a:spLocks noEditPoints="1"/>
            </p:cNvSpPr>
            <p:nvPr/>
          </p:nvSpPr>
          <p:spPr bwMode="auto">
            <a:xfrm>
              <a:off x="719138" y="2859088"/>
              <a:ext cx="804863" cy="1289050"/>
            </a:xfrm>
            <a:custGeom>
              <a:avLst/>
              <a:gdLst>
                <a:gd name="T0" fmla="*/ 0 w 198"/>
                <a:gd name="T1" fmla="*/ 0 h 317"/>
                <a:gd name="T2" fmla="*/ 63 w 198"/>
                <a:gd name="T3" fmla="*/ 0 h 317"/>
                <a:gd name="T4" fmla="*/ 137 w 198"/>
                <a:gd name="T5" fmla="*/ 5 h 317"/>
                <a:gd name="T6" fmla="*/ 181 w 198"/>
                <a:gd name="T7" fmla="*/ 32 h 317"/>
                <a:gd name="T8" fmla="*/ 198 w 198"/>
                <a:gd name="T9" fmla="*/ 84 h 317"/>
                <a:gd name="T10" fmla="*/ 181 w 198"/>
                <a:gd name="T11" fmla="*/ 137 h 317"/>
                <a:gd name="T12" fmla="*/ 135 w 198"/>
                <a:gd name="T13" fmla="*/ 164 h 317"/>
                <a:gd name="T14" fmla="*/ 54 w 198"/>
                <a:gd name="T15" fmla="*/ 170 h 317"/>
                <a:gd name="T16" fmla="*/ 32 w 198"/>
                <a:gd name="T17" fmla="*/ 170 h 317"/>
                <a:gd name="T18" fmla="*/ 32 w 198"/>
                <a:gd name="T19" fmla="*/ 317 h 317"/>
                <a:gd name="T20" fmla="*/ 0 w 198"/>
                <a:gd name="T21" fmla="*/ 317 h 317"/>
                <a:gd name="T22" fmla="*/ 0 w 198"/>
                <a:gd name="T23" fmla="*/ 0 h 317"/>
                <a:gd name="T24" fmla="*/ 32 w 198"/>
                <a:gd name="T25" fmla="*/ 31 h 317"/>
                <a:gd name="T26" fmla="*/ 32 w 198"/>
                <a:gd name="T27" fmla="*/ 139 h 317"/>
                <a:gd name="T28" fmla="*/ 86 w 198"/>
                <a:gd name="T29" fmla="*/ 139 h 317"/>
                <a:gd name="T30" fmla="*/ 133 w 198"/>
                <a:gd name="T31" fmla="*/ 133 h 317"/>
                <a:gd name="T32" fmla="*/ 157 w 198"/>
                <a:gd name="T33" fmla="*/ 114 h 317"/>
                <a:gd name="T34" fmla="*/ 165 w 198"/>
                <a:gd name="T35" fmla="*/ 85 h 317"/>
                <a:gd name="T36" fmla="*/ 157 w 198"/>
                <a:gd name="T37" fmla="*/ 55 h 317"/>
                <a:gd name="T38" fmla="*/ 134 w 198"/>
                <a:gd name="T39" fmla="*/ 37 h 317"/>
                <a:gd name="T40" fmla="*/ 88 w 198"/>
                <a:gd name="T41" fmla="*/ 31 h 317"/>
                <a:gd name="T42" fmla="*/ 32 w 198"/>
                <a:gd name="T43" fmla="*/ 31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8" h="317">
                  <a:moveTo>
                    <a:pt x="0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100" y="0"/>
                    <a:pt x="124" y="2"/>
                    <a:pt x="137" y="5"/>
                  </a:cubicBezTo>
                  <a:cubicBezTo>
                    <a:pt x="155" y="9"/>
                    <a:pt x="169" y="18"/>
                    <a:pt x="181" y="32"/>
                  </a:cubicBezTo>
                  <a:cubicBezTo>
                    <a:pt x="192" y="46"/>
                    <a:pt x="198" y="63"/>
                    <a:pt x="198" y="84"/>
                  </a:cubicBezTo>
                  <a:cubicBezTo>
                    <a:pt x="198" y="106"/>
                    <a:pt x="193" y="123"/>
                    <a:pt x="181" y="137"/>
                  </a:cubicBezTo>
                  <a:cubicBezTo>
                    <a:pt x="170" y="150"/>
                    <a:pt x="155" y="160"/>
                    <a:pt x="135" y="164"/>
                  </a:cubicBezTo>
                  <a:cubicBezTo>
                    <a:pt x="121" y="168"/>
                    <a:pt x="94" y="170"/>
                    <a:pt x="54" y="170"/>
                  </a:cubicBezTo>
                  <a:cubicBezTo>
                    <a:pt x="32" y="170"/>
                    <a:pt x="32" y="170"/>
                    <a:pt x="32" y="170"/>
                  </a:cubicBezTo>
                  <a:cubicBezTo>
                    <a:pt x="32" y="317"/>
                    <a:pt x="32" y="317"/>
                    <a:pt x="32" y="317"/>
                  </a:cubicBezTo>
                  <a:cubicBezTo>
                    <a:pt x="0" y="317"/>
                    <a:pt x="0" y="317"/>
                    <a:pt x="0" y="317"/>
                  </a:cubicBezTo>
                  <a:lnTo>
                    <a:pt x="0" y="0"/>
                  </a:lnTo>
                  <a:close/>
                  <a:moveTo>
                    <a:pt x="32" y="31"/>
                  </a:moveTo>
                  <a:cubicBezTo>
                    <a:pt x="32" y="139"/>
                    <a:pt x="32" y="139"/>
                    <a:pt x="32" y="139"/>
                  </a:cubicBezTo>
                  <a:cubicBezTo>
                    <a:pt x="86" y="139"/>
                    <a:pt x="86" y="139"/>
                    <a:pt x="86" y="139"/>
                  </a:cubicBezTo>
                  <a:cubicBezTo>
                    <a:pt x="107" y="139"/>
                    <a:pt x="123" y="137"/>
                    <a:pt x="133" y="133"/>
                  </a:cubicBezTo>
                  <a:cubicBezTo>
                    <a:pt x="143" y="129"/>
                    <a:pt x="151" y="123"/>
                    <a:pt x="157" y="114"/>
                  </a:cubicBezTo>
                  <a:cubicBezTo>
                    <a:pt x="163" y="105"/>
                    <a:pt x="165" y="95"/>
                    <a:pt x="165" y="85"/>
                  </a:cubicBezTo>
                  <a:cubicBezTo>
                    <a:pt x="165" y="74"/>
                    <a:pt x="163" y="64"/>
                    <a:pt x="157" y="55"/>
                  </a:cubicBezTo>
                  <a:cubicBezTo>
                    <a:pt x="151" y="47"/>
                    <a:pt x="144" y="40"/>
                    <a:pt x="134" y="37"/>
                  </a:cubicBezTo>
                  <a:cubicBezTo>
                    <a:pt x="125" y="33"/>
                    <a:pt x="109" y="31"/>
                    <a:pt x="88" y="31"/>
                  </a:cubicBezTo>
                  <a:lnTo>
                    <a:pt x="32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8"/>
            <p:cNvSpPr>
              <a:spLocks noEditPoints="1"/>
            </p:cNvSpPr>
            <p:nvPr/>
          </p:nvSpPr>
          <p:spPr bwMode="auto">
            <a:xfrm>
              <a:off x="1487488" y="2859088"/>
              <a:ext cx="1243013" cy="1289050"/>
            </a:xfrm>
            <a:custGeom>
              <a:avLst/>
              <a:gdLst>
                <a:gd name="T0" fmla="*/ 404 w 783"/>
                <a:gd name="T1" fmla="*/ 0 h 812"/>
                <a:gd name="T2" fmla="*/ 783 w 783"/>
                <a:gd name="T3" fmla="*/ 812 h 812"/>
                <a:gd name="T4" fmla="*/ 696 w 783"/>
                <a:gd name="T5" fmla="*/ 812 h 812"/>
                <a:gd name="T6" fmla="*/ 568 w 783"/>
                <a:gd name="T7" fmla="*/ 545 h 812"/>
                <a:gd name="T8" fmla="*/ 217 w 783"/>
                <a:gd name="T9" fmla="*/ 545 h 812"/>
                <a:gd name="T10" fmla="*/ 92 w 783"/>
                <a:gd name="T11" fmla="*/ 812 h 812"/>
                <a:gd name="T12" fmla="*/ 0 w 783"/>
                <a:gd name="T13" fmla="*/ 812 h 812"/>
                <a:gd name="T14" fmla="*/ 383 w 783"/>
                <a:gd name="T15" fmla="*/ 0 h 812"/>
                <a:gd name="T16" fmla="*/ 404 w 783"/>
                <a:gd name="T17" fmla="*/ 0 h 812"/>
                <a:gd name="T18" fmla="*/ 394 w 783"/>
                <a:gd name="T19" fmla="*/ 172 h 812"/>
                <a:gd name="T20" fmla="*/ 255 w 783"/>
                <a:gd name="T21" fmla="*/ 466 h 812"/>
                <a:gd name="T22" fmla="*/ 532 w 783"/>
                <a:gd name="T23" fmla="*/ 466 h 812"/>
                <a:gd name="T24" fmla="*/ 394 w 783"/>
                <a:gd name="T25" fmla="*/ 172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3" h="812">
                  <a:moveTo>
                    <a:pt x="404" y="0"/>
                  </a:moveTo>
                  <a:lnTo>
                    <a:pt x="783" y="812"/>
                  </a:lnTo>
                  <a:lnTo>
                    <a:pt x="696" y="812"/>
                  </a:lnTo>
                  <a:lnTo>
                    <a:pt x="568" y="545"/>
                  </a:lnTo>
                  <a:lnTo>
                    <a:pt x="217" y="545"/>
                  </a:lnTo>
                  <a:lnTo>
                    <a:pt x="92" y="812"/>
                  </a:lnTo>
                  <a:lnTo>
                    <a:pt x="0" y="812"/>
                  </a:lnTo>
                  <a:lnTo>
                    <a:pt x="383" y="0"/>
                  </a:lnTo>
                  <a:lnTo>
                    <a:pt x="404" y="0"/>
                  </a:lnTo>
                  <a:close/>
                  <a:moveTo>
                    <a:pt x="394" y="172"/>
                  </a:moveTo>
                  <a:lnTo>
                    <a:pt x="255" y="466"/>
                  </a:lnTo>
                  <a:lnTo>
                    <a:pt x="532" y="466"/>
                  </a:lnTo>
                  <a:lnTo>
                    <a:pt x="394" y="1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9"/>
            <p:cNvSpPr>
              <a:spLocks/>
            </p:cNvSpPr>
            <p:nvPr/>
          </p:nvSpPr>
          <p:spPr bwMode="auto">
            <a:xfrm>
              <a:off x="2647950" y="2859088"/>
              <a:ext cx="950913" cy="1289050"/>
            </a:xfrm>
            <a:custGeom>
              <a:avLst/>
              <a:gdLst>
                <a:gd name="T0" fmla="*/ 0 w 599"/>
                <a:gd name="T1" fmla="*/ 0 h 812"/>
                <a:gd name="T2" fmla="*/ 93 w 599"/>
                <a:gd name="T3" fmla="*/ 0 h 812"/>
                <a:gd name="T4" fmla="*/ 300 w 599"/>
                <a:gd name="T5" fmla="*/ 335 h 812"/>
                <a:gd name="T6" fmla="*/ 505 w 599"/>
                <a:gd name="T7" fmla="*/ 0 h 812"/>
                <a:gd name="T8" fmla="*/ 599 w 599"/>
                <a:gd name="T9" fmla="*/ 0 h 812"/>
                <a:gd name="T10" fmla="*/ 341 w 599"/>
                <a:gd name="T11" fmla="*/ 422 h 812"/>
                <a:gd name="T12" fmla="*/ 341 w 599"/>
                <a:gd name="T13" fmla="*/ 812 h 812"/>
                <a:gd name="T14" fmla="*/ 261 w 599"/>
                <a:gd name="T15" fmla="*/ 812 h 812"/>
                <a:gd name="T16" fmla="*/ 261 w 599"/>
                <a:gd name="T17" fmla="*/ 422 h 812"/>
                <a:gd name="T18" fmla="*/ 0 w 599"/>
                <a:gd name="T19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9" h="812">
                  <a:moveTo>
                    <a:pt x="0" y="0"/>
                  </a:moveTo>
                  <a:lnTo>
                    <a:pt x="93" y="0"/>
                  </a:lnTo>
                  <a:lnTo>
                    <a:pt x="300" y="335"/>
                  </a:lnTo>
                  <a:lnTo>
                    <a:pt x="505" y="0"/>
                  </a:lnTo>
                  <a:lnTo>
                    <a:pt x="599" y="0"/>
                  </a:lnTo>
                  <a:lnTo>
                    <a:pt x="341" y="422"/>
                  </a:lnTo>
                  <a:lnTo>
                    <a:pt x="341" y="812"/>
                  </a:lnTo>
                  <a:lnTo>
                    <a:pt x="261" y="812"/>
                  </a:lnTo>
                  <a:lnTo>
                    <a:pt x="261" y="4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0"/>
            <p:cNvSpPr>
              <a:spLocks/>
            </p:cNvSpPr>
            <p:nvPr/>
          </p:nvSpPr>
          <p:spPr bwMode="auto">
            <a:xfrm>
              <a:off x="3900488" y="2859088"/>
              <a:ext cx="644525" cy="1289050"/>
            </a:xfrm>
            <a:custGeom>
              <a:avLst/>
              <a:gdLst>
                <a:gd name="T0" fmla="*/ 0 w 406"/>
                <a:gd name="T1" fmla="*/ 0 h 812"/>
                <a:gd name="T2" fmla="*/ 406 w 406"/>
                <a:gd name="T3" fmla="*/ 0 h 812"/>
                <a:gd name="T4" fmla="*/ 406 w 406"/>
                <a:gd name="T5" fmla="*/ 79 h 812"/>
                <a:gd name="T6" fmla="*/ 81 w 406"/>
                <a:gd name="T7" fmla="*/ 79 h 812"/>
                <a:gd name="T8" fmla="*/ 81 w 406"/>
                <a:gd name="T9" fmla="*/ 333 h 812"/>
                <a:gd name="T10" fmla="*/ 406 w 406"/>
                <a:gd name="T11" fmla="*/ 333 h 812"/>
                <a:gd name="T12" fmla="*/ 406 w 406"/>
                <a:gd name="T13" fmla="*/ 412 h 812"/>
                <a:gd name="T14" fmla="*/ 81 w 406"/>
                <a:gd name="T15" fmla="*/ 412 h 812"/>
                <a:gd name="T16" fmla="*/ 81 w 406"/>
                <a:gd name="T17" fmla="*/ 812 h 812"/>
                <a:gd name="T18" fmla="*/ 0 w 406"/>
                <a:gd name="T19" fmla="*/ 812 h 812"/>
                <a:gd name="T20" fmla="*/ 0 w 406"/>
                <a:gd name="T21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6" h="812">
                  <a:moveTo>
                    <a:pt x="0" y="0"/>
                  </a:moveTo>
                  <a:lnTo>
                    <a:pt x="406" y="0"/>
                  </a:lnTo>
                  <a:lnTo>
                    <a:pt x="406" y="79"/>
                  </a:lnTo>
                  <a:lnTo>
                    <a:pt x="81" y="79"/>
                  </a:lnTo>
                  <a:lnTo>
                    <a:pt x="81" y="333"/>
                  </a:lnTo>
                  <a:lnTo>
                    <a:pt x="406" y="333"/>
                  </a:lnTo>
                  <a:lnTo>
                    <a:pt x="406" y="412"/>
                  </a:lnTo>
                  <a:lnTo>
                    <a:pt x="81" y="412"/>
                  </a:lnTo>
                  <a:lnTo>
                    <a:pt x="81" y="812"/>
                  </a:lnTo>
                  <a:lnTo>
                    <a:pt x="0" y="8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"/>
            <p:cNvSpPr>
              <a:spLocks/>
            </p:cNvSpPr>
            <p:nvPr/>
          </p:nvSpPr>
          <p:spPr bwMode="auto">
            <a:xfrm>
              <a:off x="4857750" y="2859088"/>
              <a:ext cx="627063" cy="1289050"/>
            </a:xfrm>
            <a:custGeom>
              <a:avLst/>
              <a:gdLst>
                <a:gd name="T0" fmla="*/ 0 w 395"/>
                <a:gd name="T1" fmla="*/ 0 h 812"/>
                <a:gd name="T2" fmla="*/ 82 w 395"/>
                <a:gd name="T3" fmla="*/ 0 h 812"/>
                <a:gd name="T4" fmla="*/ 82 w 395"/>
                <a:gd name="T5" fmla="*/ 732 h 812"/>
                <a:gd name="T6" fmla="*/ 395 w 395"/>
                <a:gd name="T7" fmla="*/ 732 h 812"/>
                <a:gd name="T8" fmla="*/ 395 w 395"/>
                <a:gd name="T9" fmla="*/ 812 h 812"/>
                <a:gd name="T10" fmla="*/ 0 w 395"/>
                <a:gd name="T11" fmla="*/ 812 h 812"/>
                <a:gd name="T12" fmla="*/ 0 w 395"/>
                <a:gd name="T13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5" h="812">
                  <a:moveTo>
                    <a:pt x="0" y="0"/>
                  </a:moveTo>
                  <a:lnTo>
                    <a:pt x="82" y="0"/>
                  </a:lnTo>
                  <a:lnTo>
                    <a:pt x="82" y="732"/>
                  </a:lnTo>
                  <a:lnTo>
                    <a:pt x="395" y="732"/>
                  </a:lnTo>
                  <a:lnTo>
                    <a:pt x="395" y="812"/>
                  </a:lnTo>
                  <a:lnTo>
                    <a:pt x="0" y="8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2"/>
            <p:cNvSpPr>
              <a:spLocks/>
            </p:cNvSpPr>
            <p:nvPr/>
          </p:nvSpPr>
          <p:spPr bwMode="auto">
            <a:xfrm>
              <a:off x="5776913" y="2859088"/>
              <a:ext cx="738188" cy="1289050"/>
            </a:xfrm>
            <a:custGeom>
              <a:avLst/>
              <a:gdLst>
                <a:gd name="T0" fmla="*/ 0 w 465"/>
                <a:gd name="T1" fmla="*/ 0 h 812"/>
                <a:gd name="T2" fmla="*/ 465 w 465"/>
                <a:gd name="T3" fmla="*/ 0 h 812"/>
                <a:gd name="T4" fmla="*/ 465 w 465"/>
                <a:gd name="T5" fmla="*/ 79 h 812"/>
                <a:gd name="T6" fmla="*/ 82 w 465"/>
                <a:gd name="T7" fmla="*/ 79 h 812"/>
                <a:gd name="T8" fmla="*/ 82 w 465"/>
                <a:gd name="T9" fmla="*/ 333 h 812"/>
                <a:gd name="T10" fmla="*/ 463 w 465"/>
                <a:gd name="T11" fmla="*/ 333 h 812"/>
                <a:gd name="T12" fmla="*/ 463 w 465"/>
                <a:gd name="T13" fmla="*/ 412 h 812"/>
                <a:gd name="T14" fmla="*/ 82 w 465"/>
                <a:gd name="T15" fmla="*/ 412 h 812"/>
                <a:gd name="T16" fmla="*/ 82 w 465"/>
                <a:gd name="T17" fmla="*/ 732 h 812"/>
                <a:gd name="T18" fmla="*/ 463 w 465"/>
                <a:gd name="T19" fmla="*/ 732 h 812"/>
                <a:gd name="T20" fmla="*/ 463 w 465"/>
                <a:gd name="T21" fmla="*/ 812 h 812"/>
                <a:gd name="T22" fmla="*/ 0 w 465"/>
                <a:gd name="T23" fmla="*/ 812 h 812"/>
                <a:gd name="T24" fmla="*/ 0 w 465"/>
                <a:gd name="T25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5" h="812">
                  <a:moveTo>
                    <a:pt x="0" y="0"/>
                  </a:moveTo>
                  <a:lnTo>
                    <a:pt x="465" y="0"/>
                  </a:lnTo>
                  <a:lnTo>
                    <a:pt x="465" y="79"/>
                  </a:lnTo>
                  <a:lnTo>
                    <a:pt x="82" y="79"/>
                  </a:lnTo>
                  <a:lnTo>
                    <a:pt x="82" y="333"/>
                  </a:lnTo>
                  <a:lnTo>
                    <a:pt x="463" y="333"/>
                  </a:lnTo>
                  <a:lnTo>
                    <a:pt x="463" y="412"/>
                  </a:lnTo>
                  <a:lnTo>
                    <a:pt x="82" y="412"/>
                  </a:lnTo>
                  <a:lnTo>
                    <a:pt x="82" y="732"/>
                  </a:lnTo>
                  <a:lnTo>
                    <a:pt x="463" y="732"/>
                  </a:lnTo>
                  <a:lnTo>
                    <a:pt x="463" y="812"/>
                  </a:lnTo>
                  <a:lnTo>
                    <a:pt x="0" y="8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3"/>
            <p:cNvSpPr>
              <a:spLocks/>
            </p:cNvSpPr>
            <p:nvPr/>
          </p:nvSpPr>
          <p:spPr bwMode="auto">
            <a:xfrm>
              <a:off x="6731000" y="2859088"/>
              <a:ext cx="971550" cy="1289050"/>
            </a:xfrm>
            <a:custGeom>
              <a:avLst/>
              <a:gdLst>
                <a:gd name="T0" fmla="*/ 18 w 612"/>
                <a:gd name="T1" fmla="*/ 0 h 812"/>
                <a:gd name="T2" fmla="*/ 113 w 612"/>
                <a:gd name="T3" fmla="*/ 0 h 812"/>
                <a:gd name="T4" fmla="*/ 307 w 612"/>
                <a:gd name="T5" fmla="*/ 315 h 812"/>
                <a:gd name="T6" fmla="*/ 502 w 612"/>
                <a:gd name="T7" fmla="*/ 0 h 812"/>
                <a:gd name="T8" fmla="*/ 596 w 612"/>
                <a:gd name="T9" fmla="*/ 0 h 812"/>
                <a:gd name="T10" fmla="*/ 353 w 612"/>
                <a:gd name="T11" fmla="*/ 392 h 812"/>
                <a:gd name="T12" fmla="*/ 612 w 612"/>
                <a:gd name="T13" fmla="*/ 812 h 812"/>
                <a:gd name="T14" fmla="*/ 517 w 612"/>
                <a:gd name="T15" fmla="*/ 812 h 812"/>
                <a:gd name="T16" fmla="*/ 307 w 612"/>
                <a:gd name="T17" fmla="*/ 468 h 812"/>
                <a:gd name="T18" fmla="*/ 95 w 612"/>
                <a:gd name="T19" fmla="*/ 812 h 812"/>
                <a:gd name="T20" fmla="*/ 0 w 612"/>
                <a:gd name="T21" fmla="*/ 812 h 812"/>
                <a:gd name="T22" fmla="*/ 259 w 612"/>
                <a:gd name="T23" fmla="*/ 392 h 812"/>
                <a:gd name="T24" fmla="*/ 18 w 612"/>
                <a:gd name="T25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2" h="812">
                  <a:moveTo>
                    <a:pt x="18" y="0"/>
                  </a:moveTo>
                  <a:lnTo>
                    <a:pt x="113" y="0"/>
                  </a:lnTo>
                  <a:lnTo>
                    <a:pt x="307" y="315"/>
                  </a:lnTo>
                  <a:lnTo>
                    <a:pt x="502" y="0"/>
                  </a:lnTo>
                  <a:lnTo>
                    <a:pt x="596" y="0"/>
                  </a:lnTo>
                  <a:lnTo>
                    <a:pt x="353" y="392"/>
                  </a:lnTo>
                  <a:lnTo>
                    <a:pt x="612" y="812"/>
                  </a:lnTo>
                  <a:lnTo>
                    <a:pt x="517" y="812"/>
                  </a:lnTo>
                  <a:lnTo>
                    <a:pt x="307" y="468"/>
                  </a:lnTo>
                  <a:lnTo>
                    <a:pt x="95" y="812"/>
                  </a:lnTo>
                  <a:lnTo>
                    <a:pt x="0" y="812"/>
                  </a:lnTo>
                  <a:lnTo>
                    <a:pt x="259" y="39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4"/>
            <p:cNvSpPr>
              <a:spLocks noEditPoints="1"/>
            </p:cNvSpPr>
            <p:nvPr/>
          </p:nvSpPr>
          <p:spPr bwMode="auto">
            <a:xfrm>
              <a:off x="7848600" y="2817813"/>
              <a:ext cx="401638" cy="403225"/>
            </a:xfrm>
            <a:custGeom>
              <a:avLst/>
              <a:gdLst>
                <a:gd name="T0" fmla="*/ 99 w 99"/>
                <a:gd name="T1" fmla="*/ 50 h 99"/>
                <a:gd name="T2" fmla="*/ 92 w 99"/>
                <a:gd name="T3" fmla="*/ 74 h 99"/>
                <a:gd name="T4" fmla="*/ 74 w 99"/>
                <a:gd name="T5" fmla="*/ 92 h 99"/>
                <a:gd name="T6" fmla="*/ 49 w 99"/>
                <a:gd name="T7" fmla="*/ 99 h 99"/>
                <a:gd name="T8" fmla="*/ 25 w 99"/>
                <a:gd name="T9" fmla="*/ 92 h 99"/>
                <a:gd name="T10" fmla="*/ 7 w 99"/>
                <a:gd name="T11" fmla="*/ 74 h 99"/>
                <a:gd name="T12" fmla="*/ 0 w 99"/>
                <a:gd name="T13" fmla="*/ 50 h 99"/>
                <a:gd name="T14" fmla="*/ 7 w 99"/>
                <a:gd name="T15" fmla="*/ 25 h 99"/>
                <a:gd name="T16" fmla="*/ 25 w 99"/>
                <a:gd name="T17" fmla="*/ 7 h 99"/>
                <a:gd name="T18" fmla="*/ 49 w 99"/>
                <a:gd name="T19" fmla="*/ 0 h 99"/>
                <a:gd name="T20" fmla="*/ 74 w 99"/>
                <a:gd name="T21" fmla="*/ 7 h 99"/>
                <a:gd name="T22" fmla="*/ 92 w 99"/>
                <a:gd name="T23" fmla="*/ 25 h 99"/>
                <a:gd name="T24" fmla="*/ 99 w 99"/>
                <a:gd name="T25" fmla="*/ 50 h 99"/>
                <a:gd name="T26" fmla="*/ 92 w 99"/>
                <a:gd name="T27" fmla="*/ 50 h 99"/>
                <a:gd name="T28" fmla="*/ 86 w 99"/>
                <a:gd name="T29" fmla="*/ 28 h 99"/>
                <a:gd name="T30" fmla="*/ 71 w 99"/>
                <a:gd name="T31" fmla="*/ 13 h 99"/>
                <a:gd name="T32" fmla="*/ 50 w 99"/>
                <a:gd name="T33" fmla="*/ 7 h 99"/>
                <a:gd name="T34" fmla="*/ 28 w 99"/>
                <a:gd name="T35" fmla="*/ 13 h 99"/>
                <a:gd name="T36" fmla="*/ 13 w 99"/>
                <a:gd name="T37" fmla="*/ 28 h 99"/>
                <a:gd name="T38" fmla="*/ 7 w 99"/>
                <a:gd name="T39" fmla="*/ 50 h 99"/>
                <a:gd name="T40" fmla="*/ 13 w 99"/>
                <a:gd name="T41" fmla="*/ 71 h 99"/>
                <a:gd name="T42" fmla="*/ 28 w 99"/>
                <a:gd name="T43" fmla="*/ 87 h 99"/>
                <a:gd name="T44" fmla="*/ 50 w 99"/>
                <a:gd name="T45" fmla="*/ 92 h 99"/>
                <a:gd name="T46" fmla="*/ 71 w 99"/>
                <a:gd name="T47" fmla="*/ 87 h 99"/>
                <a:gd name="T48" fmla="*/ 86 w 99"/>
                <a:gd name="T49" fmla="*/ 71 h 99"/>
                <a:gd name="T50" fmla="*/ 92 w 99"/>
                <a:gd name="T51" fmla="*/ 50 h 99"/>
                <a:gd name="T52" fmla="*/ 29 w 99"/>
                <a:gd name="T53" fmla="*/ 21 h 99"/>
                <a:gd name="T54" fmla="*/ 53 w 99"/>
                <a:gd name="T55" fmla="*/ 21 h 99"/>
                <a:gd name="T56" fmla="*/ 65 w 99"/>
                <a:gd name="T57" fmla="*/ 23 h 99"/>
                <a:gd name="T58" fmla="*/ 70 w 99"/>
                <a:gd name="T59" fmla="*/ 28 h 99"/>
                <a:gd name="T60" fmla="*/ 73 w 99"/>
                <a:gd name="T61" fmla="*/ 37 h 99"/>
                <a:gd name="T62" fmla="*/ 71 w 99"/>
                <a:gd name="T63" fmla="*/ 44 h 99"/>
                <a:gd name="T64" fmla="*/ 66 w 99"/>
                <a:gd name="T65" fmla="*/ 49 h 99"/>
                <a:gd name="T66" fmla="*/ 71 w 99"/>
                <a:gd name="T67" fmla="*/ 54 h 99"/>
                <a:gd name="T68" fmla="*/ 72 w 99"/>
                <a:gd name="T69" fmla="*/ 62 h 99"/>
                <a:gd name="T70" fmla="*/ 72 w 99"/>
                <a:gd name="T71" fmla="*/ 69 h 99"/>
                <a:gd name="T72" fmla="*/ 74 w 99"/>
                <a:gd name="T73" fmla="*/ 76 h 99"/>
                <a:gd name="T74" fmla="*/ 75 w 99"/>
                <a:gd name="T75" fmla="*/ 78 h 99"/>
                <a:gd name="T76" fmla="*/ 65 w 99"/>
                <a:gd name="T77" fmla="*/ 78 h 99"/>
                <a:gd name="T78" fmla="*/ 64 w 99"/>
                <a:gd name="T79" fmla="*/ 69 h 99"/>
                <a:gd name="T80" fmla="*/ 63 w 99"/>
                <a:gd name="T81" fmla="*/ 62 h 99"/>
                <a:gd name="T82" fmla="*/ 62 w 99"/>
                <a:gd name="T83" fmla="*/ 57 h 99"/>
                <a:gd name="T84" fmla="*/ 59 w 99"/>
                <a:gd name="T85" fmla="*/ 55 h 99"/>
                <a:gd name="T86" fmla="*/ 52 w 99"/>
                <a:gd name="T87" fmla="*/ 54 h 99"/>
                <a:gd name="T88" fmla="*/ 38 w 99"/>
                <a:gd name="T89" fmla="*/ 54 h 99"/>
                <a:gd name="T90" fmla="*/ 38 w 99"/>
                <a:gd name="T91" fmla="*/ 78 h 99"/>
                <a:gd name="T92" fmla="*/ 29 w 99"/>
                <a:gd name="T93" fmla="*/ 78 h 99"/>
                <a:gd name="T94" fmla="*/ 29 w 99"/>
                <a:gd name="T95" fmla="*/ 21 h 99"/>
                <a:gd name="T96" fmla="*/ 38 w 99"/>
                <a:gd name="T97" fmla="*/ 29 h 99"/>
                <a:gd name="T98" fmla="*/ 38 w 99"/>
                <a:gd name="T99" fmla="*/ 46 h 99"/>
                <a:gd name="T100" fmla="*/ 52 w 99"/>
                <a:gd name="T101" fmla="*/ 46 h 99"/>
                <a:gd name="T102" fmla="*/ 60 w 99"/>
                <a:gd name="T103" fmla="*/ 44 h 99"/>
                <a:gd name="T104" fmla="*/ 64 w 99"/>
                <a:gd name="T105" fmla="*/ 37 h 99"/>
                <a:gd name="T106" fmla="*/ 61 w 99"/>
                <a:gd name="T107" fmla="*/ 31 h 99"/>
                <a:gd name="T108" fmla="*/ 52 w 99"/>
                <a:gd name="T109" fmla="*/ 29 h 99"/>
                <a:gd name="T110" fmla="*/ 38 w 99"/>
                <a:gd name="T111" fmla="*/ 2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9" h="99">
                  <a:moveTo>
                    <a:pt x="99" y="50"/>
                  </a:moveTo>
                  <a:cubicBezTo>
                    <a:pt x="99" y="58"/>
                    <a:pt x="97" y="67"/>
                    <a:pt x="92" y="74"/>
                  </a:cubicBezTo>
                  <a:cubicBezTo>
                    <a:pt x="88" y="82"/>
                    <a:pt x="82" y="88"/>
                    <a:pt x="74" y="92"/>
                  </a:cubicBezTo>
                  <a:cubicBezTo>
                    <a:pt x="66" y="97"/>
                    <a:pt x="58" y="99"/>
                    <a:pt x="49" y="99"/>
                  </a:cubicBezTo>
                  <a:cubicBezTo>
                    <a:pt x="41" y="99"/>
                    <a:pt x="33" y="97"/>
                    <a:pt x="25" y="92"/>
                  </a:cubicBezTo>
                  <a:cubicBezTo>
                    <a:pt x="17" y="88"/>
                    <a:pt x="11" y="82"/>
                    <a:pt x="7" y="74"/>
                  </a:cubicBezTo>
                  <a:cubicBezTo>
                    <a:pt x="2" y="67"/>
                    <a:pt x="0" y="59"/>
                    <a:pt x="0" y="50"/>
                  </a:cubicBezTo>
                  <a:cubicBezTo>
                    <a:pt x="0" y="41"/>
                    <a:pt x="2" y="33"/>
                    <a:pt x="7" y="25"/>
                  </a:cubicBezTo>
                  <a:cubicBezTo>
                    <a:pt x="11" y="17"/>
                    <a:pt x="17" y="11"/>
                    <a:pt x="25" y="7"/>
                  </a:cubicBezTo>
                  <a:cubicBezTo>
                    <a:pt x="32" y="3"/>
                    <a:pt x="41" y="0"/>
                    <a:pt x="49" y="0"/>
                  </a:cubicBezTo>
                  <a:cubicBezTo>
                    <a:pt x="58" y="0"/>
                    <a:pt x="66" y="3"/>
                    <a:pt x="74" y="7"/>
                  </a:cubicBezTo>
                  <a:cubicBezTo>
                    <a:pt x="82" y="11"/>
                    <a:pt x="88" y="17"/>
                    <a:pt x="92" y="25"/>
                  </a:cubicBezTo>
                  <a:cubicBezTo>
                    <a:pt x="97" y="33"/>
                    <a:pt x="99" y="41"/>
                    <a:pt x="99" y="50"/>
                  </a:cubicBezTo>
                  <a:moveTo>
                    <a:pt x="92" y="50"/>
                  </a:moveTo>
                  <a:cubicBezTo>
                    <a:pt x="92" y="42"/>
                    <a:pt x="90" y="35"/>
                    <a:pt x="86" y="28"/>
                  </a:cubicBezTo>
                  <a:cubicBezTo>
                    <a:pt x="82" y="22"/>
                    <a:pt x="77" y="17"/>
                    <a:pt x="71" y="13"/>
                  </a:cubicBezTo>
                  <a:cubicBezTo>
                    <a:pt x="64" y="9"/>
                    <a:pt x="57" y="7"/>
                    <a:pt x="50" y="7"/>
                  </a:cubicBezTo>
                  <a:cubicBezTo>
                    <a:pt x="42" y="7"/>
                    <a:pt x="35" y="9"/>
                    <a:pt x="28" y="13"/>
                  </a:cubicBezTo>
                  <a:cubicBezTo>
                    <a:pt x="22" y="17"/>
                    <a:pt x="16" y="22"/>
                    <a:pt x="13" y="28"/>
                  </a:cubicBezTo>
                  <a:cubicBezTo>
                    <a:pt x="9" y="35"/>
                    <a:pt x="7" y="42"/>
                    <a:pt x="7" y="50"/>
                  </a:cubicBezTo>
                  <a:cubicBezTo>
                    <a:pt x="7" y="57"/>
                    <a:pt x="9" y="64"/>
                    <a:pt x="13" y="71"/>
                  </a:cubicBezTo>
                  <a:cubicBezTo>
                    <a:pt x="16" y="78"/>
                    <a:pt x="22" y="83"/>
                    <a:pt x="28" y="87"/>
                  </a:cubicBezTo>
                  <a:cubicBezTo>
                    <a:pt x="35" y="90"/>
                    <a:pt x="42" y="92"/>
                    <a:pt x="50" y="92"/>
                  </a:cubicBezTo>
                  <a:cubicBezTo>
                    <a:pt x="57" y="92"/>
                    <a:pt x="64" y="90"/>
                    <a:pt x="71" y="87"/>
                  </a:cubicBezTo>
                  <a:cubicBezTo>
                    <a:pt x="77" y="83"/>
                    <a:pt x="82" y="78"/>
                    <a:pt x="86" y="71"/>
                  </a:cubicBezTo>
                  <a:cubicBezTo>
                    <a:pt x="90" y="64"/>
                    <a:pt x="92" y="57"/>
                    <a:pt x="92" y="50"/>
                  </a:cubicBezTo>
                  <a:moveTo>
                    <a:pt x="29" y="21"/>
                  </a:moveTo>
                  <a:cubicBezTo>
                    <a:pt x="53" y="21"/>
                    <a:pt x="53" y="21"/>
                    <a:pt x="53" y="21"/>
                  </a:cubicBezTo>
                  <a:cubicBezTo>
                    <a:pt x="58" y="21"/>
                    <a:pt x="62" y="21"/>
                    <a:pt x="65" y="23"/>
                  </a:cubicBezTo>
                  <a:cubicBezTo>
                    <a:pt x="67" y="24"/>
                    <a:pt x="69" y="25"/>
                    <a:pt x="70" y="28"/>
                  </a:cubicBezTo>
                  <a:cubicBezTo>
                    <a:pt x="72" y="30"/>
                    <a:pt x="73" y="33"/>
                    <a:pt x="73" y="37"/>
                  </a:cubicBezTo>
                  <a:cubicBezTo>
                    <a:pt x="73" y="40"/>
                    <a:pt x="72" y="42"/>
                    <a:pt x="71" y="44"/>
                  </a:cubicBezTo>
                  <a:cubicBezTo>
                    <a:pt x="70" y="46"/>
                    <a:pt x="68" y="48"/>
                    <a:pt x="66" y="49"/>
                  </a:cubicBezTo>
                  <a:cubicBezTo>
                    <a:pt x="68" y="51"/>
                    <a:pt x="70" y="52"/>
                    <a:pt x="71" y="54"/>
                  </a:cubicBezTo>
                  <a:cubicBezTo>
                    <a:pt x="72" y="55"/>
                    <a:pt x="72" y="58"/>
                    <a:pt x="72" y="62"/>
                  </a:cubicBezTo>
                  <a:cubicBezTo>
                    <a:pt x="72" y="69"/>
                    <a:pt x="72" y="69"/>
                    <a:pt x="72" y="69"/>
                  </a:cubicBezTo>
                  <a:cubicBezTo>
                    <a:pt x="72" y="72"/>
                    <a:pt x="73" y="74"/>
                    <a:pt x="74" y="76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65" y="78"/>
                    <a:pt x="65" y="78"/>
                    <a:pt x="65" y="78"/>
                  </a:cubicBezTo>
                  <a:cubicBezTo>
                    <a:pt x="64" y="75"/>
                    <a:pt x="64" y="73"/>
                    <a:pt x="64" y="69"/>
                  </a:cubicBezTo>
                  <a:cubicBezTo>
                    <a:pt x="63" y="62"/>
                    <a:pt x="63" y="62"/>
                    <a:pt x="63" y="62"/>
                  </a:cubicBezTo>
                  <a:cubicBezTo>
                    <a:pt x="63" y="60"/>
                    <a:pt x="63" y="58"/>
                    <a:pt x="62" y="57"/>
                  </a:cubicBezTo>
                  <a:cubicBezTo>
                    <a:pt x="61" y="56"/>
                    <a:pt x="60" y="55"/>
                    <a:pt x="59" y="55"/>
                  </a:cubicBezTo>
                  <a:cubicBezTo>
                    <a:pt x="58" y="54"/>
                    <a:pt x="56" y="54"/>
                    <a:pt x="52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8" y="78"/>
                    <a:pt x="38" y="78"/>
                    <a:pt x="38" y="78"/>
                  </a:cubicBezTo>
                  <a:cubicBezTo>
                    <a:pt x="29" y="78"/>
                    <a:pt x="29" y="78"/>
                    <a:pt x="29" y="78"/>
                  </a:cubicBezTo>
                  <a:lnTo>
                    <a:pt x="29" y="21"/>
                  </a:lnTo>
                  <a:close/>
                  <a:moveTo>
                    <a:pt x="38" y="29"/>
                  </a:moveTo>
                  <a:cubicBezTo>
                    <a:pt x="38" y="46"/>
                    <a:pt x="38" y="46"/>
                    <a:pt x="38" y="46"/>
                  </a:cubicBezTo>
                  <a:cubicBezTo>
                    <a:pt x="52" y="46"/>
                    <a:pt x="52" y="46"/>
                    <a:pt x="52" y="46"/>
                  </a:cubicBezTo>
                  <a:cubicBezTo>
                    <a:pt x="56" y="46"/>
                    <a:pt x="59" y="45"/>
                    <a:pt x="60" y="44"/>
                  </a:cubicBezTo>
                  <a:cubicBezTo>
                    <a:pt x="63" y="43"/>
                    <a:pt x="64" y="41"/>
                    <a:pt x="64" y="37"/>
                  </a:cubicBezTo>
                  <a:cubicBezTo>
                    <a:pt x="64" y="34"/>
                    <a:pt x="63" y="32"/>
                    <a:pt x="61" y="31"/>
                  </a:cubicBezTo>
                  <a:cubicBezTo>
                    <a:pt x="60" y="30"/>
                    <a:pt x="57" y="29"/>
                    <a:pt x="52" y="29"/>
                  </a:cubicBezTo>
                  <a:lnTo>
                    <a:pt x="38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0" name="Straight Connector 49"/>
          <p:cNvCxnSpPr/>
          <p:nvPr userDrawn="1"/>
        </p:nvCxnSpPr>
        <p:spPr>
          <a:xfrm>
            <a:off x="1940513" y="3699585"/>
            <a:ext cx="568619" cy="0"/>
          </a:xfrm>
          <a:prstGeom prst="line">
            <a:avLst/>
          </a:prstGeom>
          <a:ln w="127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Picture Placeholder 5"/>
          <p:cNvSpPr>
            <a:spLocks noGrp="1"/>
          </p:cNvSpPr>
          <p:nvPr>
            <p:ph type="pic" sz="quarter" idx="16" hasCustomPrompt="1"/>
          </p:nvPr>
        </p:nvSpPr>
        <p:spPr>
          <a:xfrm>
            <a:off x="2312737" y="6017650"/>
            <a:ext cx="1270751" cy="287783"/>
          </a:xfrm>
          <a:solidFill>
            <a:schemeClr val="bg2"/>
          </a:solidFill>
        </p:spPr>
        <p:txBody>
          <a:bodyPr anchor="ctr"/>
          <a:lstStyle>
            <a:lvl1pPr algn="ctr">
              <a:defRPr sz="1000" b="1" baseline="0">
                <a:solidFill>
                  <a:schemeClr val="tx1"/>
                </a:solidFill>
                <a:latin typeface="Open Sans Bold"/>
                <a:cs typeface="Open Sans Bold"/>
              </a:defRPr>
            </a:lvl1pPr>
          </a:lstStyle>
          <a:p>
            <a:r>
              <a:rPr lang="en-US"/>
              <a:t>PARTNER LOGO</a:t>
            </a:r>
          </a:p>
        </p:txBody>
      </p:sp>
      <p:sp>
        <p:nvSpPr>
          <p:cNvPr id="58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4674394" y="-5496"/>
            <a:ext cx="7514431" cy="6863496"/>
          </a:xfrm>
          <a:solidFill>
            <a:schemeClr val="bg2"/>
          </a:solidFill>
        </p:spPr>
        <p:txBody>
          <a:bodyPr anchor="ctr"/>
          <a:lstStyle>
            <a:lvl1pPr algn="ctr">
              <a:lnSpc>
                <a:spcPct val="80000"/>
              </a:lnSpc>
              <a:defRPr sz="6600" b="0" baseline="0">
                <a:solidFill>
                  <a:schemeClr val="bg2">
                    <a:lumMod val="20000"/>
                    <a:lumOff val="80000"/>
                  </a:schemeClr>
                </a:solidFill>
                <a:latin typeface="Open Sans Bold"/>
                <a:cs typeface="Open Sans Bold"/>
              </a:defRPr>
            </a:lvl1pPr>
          </a:lstStyle>
          <a:p>
            <a:r>
              <a:rPr lang="en-US" smtClean="0"/>
              <a:t>IMAGE</a:t>
            </a:r>
            <a:endParaRPr lang="en-US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A | Preferre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455963" y="-6"/>
            <a:ext cx="7732861" cy="68580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latin typeface="Open Sans Bold"/>
              <a:cs typeface="Open Sans Bold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42834" y="3245887"/>
            <a:ext cx="6858000" cy="36622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7439" y="468"/>
            <a:ext cx="4463029" cy="6857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94224" y="1610765"/>
            <a:ext cx="3459702" cy="1215588"/>
          </a:xfrm>
        </p:spPr>
        <p:txBody>
          <a:bodyPr anchor="b"/>
          <a:lstStyle>
            <a:lvl1pPr algn="ctr">
              <a:lnSpc>
                <a:spcPct val="100000"/>
              </a:lnSpc>
              <a:defRPr sz="3000" b="0" i="0" cap="all" baseline="0">
                <a:solidFill>
                  <a:schemeClr val="tx2"/>
                </a:solidFill>
                <a:latin typeface="+mj-lt"/>
                <a:ea typeface="Domaine Display Bold" panose="020A0803080505060203" pitchFamily="18" charset="0"/>
                <a:cs typeface="Domaine Display Bold" panose="020A0803080505060203" pitchFamily="18" charset="0"/>
              </a:defRPr>
            </a:lvl1pPr>
          </a:lstStyle>
          <a:p>
            <a:r>
              <a:rPr lang="en-US" dirty="0"/>
              <a:t>Presentation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1042975" y="4057434"/>
            <a:ext cx="2362200" cy="431800"/>
          </a:xfrm>
        </p:spPr>
        <p:txBody>
          <a:bodyPr anchor="ctr"/>
          <a:lstStyle>
            <a:lvl1pPr algn="ctr">
              <a:defRPr sz="140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Presenter Name</a:t>
            </a:r>
            <a:endParaRPr lang="tr-TR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75" y="4615647"/>
            <a:ext cx="2362200" cy="431800"/>
          </a:xfrm>
        </p:spPr>
        <p:txBody>
          <a:bodyPr anchor="ctr"/>
          <a:lstStyle>
            <a:lvl1pPr algn="ctr">
              <a:defRPr sz="140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79597" y="3062880"/>
            <a:ext cx="3488957" cy="33532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0" cap="none" spc="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Presentation </a:t>
            </a:r>
            <a:r>
              <a:rPr lang="en-US" dirty="0" smtClean="0"/>
              <a:t>subtitle</a:t>
            </a:r>
            <a:endParaRPr lang="en-US" dirty="0"/>
          </a:p>
        </p:txBody>
      </p:sp>
      <p:grpSp>
        <p:nvGrpSpPr>
          <p:cNvPr id="25" name="Group 24"/>
          <p:cNvGrpSpPr/>
          <p:nvPr userDrawn="1"/>
        </p:nvGrpSpPr>
        <p:grpSpPr>
          <a:xfrm>
            <a:off x="1428354" y="6094437"/>
            <a:ext cx="1591443" cy="281119"/>
            <a:chOff x="719138" y="2817813"/>
            <a:chExt cx="7531100" cy="1330325"/>
          </a:xfrm>
          <a:solidFill>
            <a:schemeClr val="accent5"/>
          </a:solidFill>
        </p:grpSpPr>
        <p:sp>
          <p:nvSpPr>
            <p:cNvPr id="26" name="Freeform 7"/>
            <p:cNvSpPr>
              <a:spLocks noEditPoints="1"/>
            </p:cNvSpPr>
            <p:nvPr/>
          </p:nvSpPr>
          <p:spPr bwMode="auto">
            <a:xfrm>
              <a:off x="719138" y="2859088"/>
              <a:ext cx="804863" cy="1289050"/>
            </a:xfrm>
            <a:custGeom>
              <a:avLst/>
              <a:gdLst>
                <a:gd name="T0" fmla="*/ 0 w 198"/>
                <a:gd name="T1" fmla="*/ 0 h 317"/>
                <a:gd name="T2" fmla="*/ 63 w 198"/>
                <a:gd name="T3" fmla="*/ 0 h 317"/>
                <a:gd name="T4" fmla="*/ 137 w 198"/>
                <a:gd name="T5" fmla="*/ 5 h 317"/>
                <a:gd name="T6" fmla="*/ 181 w 198"/>
                <a:gd name="T7" fmla="*/ 32 h 317"/>
                <a:gd name="T8" fmla="*/ 198 w 198"/>
                <a:gd name="T9" fmla="*/ 84 h 317"/>
                <a:gd name="T10" fmla="*/ 181 w 198"/>
                <a:gd name="T11" fmla="*/ 137 h 317"/>
                <a:gd name="T12" fmla="*/ 135 w 198"/>
                <a:gd name="T13" fmla="*/ 164 h 317"/>
                <a:gd name="T14" fmla="*/ 54 w 198"/>
                <a:gd name="T15" fmla="*/ 170 h 317"/>
                <a:gd name="T16" fmla="*/ 32 w 198"/>
                <a:gd name="T17" fmla="*/ 170 h 317"/>
                <a:gd name="T18" fmla="*/ 32 w 198"/>
                <a:gd name="T19" fmla="*/ 317 h 317"/>
                <a:gd name="T20" fmla="*/ 0 w 198"/>
                <a:gd name="T21" fmla="*/ 317 h 317"/>
                <a:gd name="T22" fmla="*/ 0 w 198"/>
                <a:gd name="T23" fmla="*/ 0 h 317"/>
                <a:gd name="T24" fmla="*/ 32 w 198"/>
                <a:gd name="T25" fmla="*/ 31 h 317"/>
                <a:gd name="T26" fmla="*/ 32 w 198"/>
                <a:gd name="T27" fmla="*/ 139 h 317"/>
                <a:gd name="T28" fmla="*/ 86 w 198"/>
                <a:gd name="T29" fmla="*/ 139 h 317"/>
                <a:gd name="T30" fmla="*/ 133 w 198"/>
                <a:gd name="T31" fmla="*/ 133 h 317"/>
                <a:gd name="T32" fmla="*/ 157 w 198"/>
                <a:gd name="T33" fmla="*/ 114 h 317"/>
                <a:gd name="T34" fmla="*/ 165 w 198"/>
                <a:gd name="T35" fmla="*/ 85 h 317"/>
                <a:gd name="T36" fmla="*/ 157 w 198"/>
                <a:gd name="T37" fmla="*/ 55 h 317"/>
                <a:gd name="T38" fmla="*/ 134 w 198"/>
                <a:gd name="T39" fmla="*/ 37 h 317"/>
                <a:gd name="T40" fmla="*/ 88 w 198"/>
                <a:gd name="T41" fmla="*/ 31 h 317"/>
                <a:gd name="T42" fmla="*/ 32 w 198"/>
                <a:gd name="T43" fmla="*/ 31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8" h="317">
                  <a:moveTo>
                    <a:pt x="0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100" y="0"/>
                    <a:pt x="124" y="2"/>
                    <a:pt x="137" y="5"/>
                  </a:cubicBezTo>
                  <a:cubicBezTo>
                    <a:pt x="155" y="9"/>
                    <a:pt x="169" y="18"/>
                    <a:pt x="181" y="32"/>
                  </a:cubicBezTo>
                  <a:cubicBezTo>
                    <a:pt x="192" y="46"/>
                    <a:pt x="198" y="63"/>
                    <a:pt x="198" y="84"/>
                  </a:cubicBezTo>
                  <a:cubicBezTo>
                    <a:pt x="198" y="106"/>
                    <a:pt x="193" y="123"/>
                    <a:pt x="181" y="137"/>
                  </a:cubicBezTo>
                  <a:cubicBezTo>
                    <a:pt x="170" y="150"/>
                    <a:pt x="155" y="160"/>
                    <a:pt x="135" y="164"/>
                  </a:cubicBezTo>
                  <a:cubicBezTo>
                    <a:pt x="121" y="168"/>
                    <a:pt x="94" y="170"/>
                    <a:pt x="54" y="170"/>
                  </a:cubicBezTo>
                  <a:cubicBezTo>
                    <a:pt x="32" y="170"/>
                    <a:pt x="32" y="170"/>
                    <a:pt x="32" y="170"/>
                  </a:cubicBezTo>
                  <a:cubicBezTo>
                    <a:pt x="32" y="317"/>
                    <a:pt x="32" y="317"/>
                    <a:pt x="32" y="317"/>
                  </a:cubicBezTo>
                  <a:cubicBezTo>
                    <a:pt x="0" y="317"/>
                    <a:pt x="0" y="317"/>
                    <a:pt x="0" y="317"/>
                  </a:cubicBezTo>
                  <a:lnTo>
                    <a:pt x="0" y="0"/>
                  </a:lnTo>
                  <a:close/>
                  <a:moveTo>
                    <a:pt x="32" y="31"/>
                  </a:moveTo>
                  <a:cubicBezTo>
                    <a:pt x="32" y="139"/>
                    <a:pt x="32" y="139"/>
                    <a:pt x="32" y="139"/>
                  </a:cubicBezTo>
                  <a:cubicBezTo>
                    <a:pt x="86" y="139"/>
                    <a:pt x="86" y="139"/>
                    <a:pt x="86" y="139"/>
                  </a:cubicBezTo>
                  <a:cubicBezTo>
                    <a:pt x="107" y="139"/>
                    <a:pt x="123" y="137"/>
                    <a:pt x="133" y="133"/>
                  </a:cubicBezTo>
                  <a:cubicBezTo>
                    <a:pt x="143" y="129"/>
                    <a:pt x="151" y="123"/>
                    <a:pt x="157" y="114"/>
                  </a:cubicBezTo>
                  <a:cubicBezTo>
                    <a:pt x="163" y="105"/>
                    <a:pt x="165" y="95"/>
                    <a:pt x="165" y="85"/>
                  </a:cubicBezTo>
                  <a:cubicBezTo>
                    <a:pt x="165" y="74"/>
                    <a:pt x="163" y="64"/>
                    <a:pt x="157" y="55"/>
                  </a:cubicBezTo>
                  <a:cubicBezTo>
                    <a:pt x="151" y="47"/>
                    <a:pt x="144" y="40"/>
                    <a:pt x="134" y="37"/>
                  </a:cubicBezTo>
                  <a:cubicBezTo>
                    <a:pt x="125" y="33"/>
                    <a:pt x="109" y="31"/>
                    <a:pt x="88" y="31"/>
                  </a:cubicBezTo>
                  <a:lnTo>
                    <a:pt x="32" y="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8"/>
            <p:cNvSpPr>
              <a:spLocks noEditPoints="1"/>
            </p:cNvSpPr>
            <p:nvPr/>
          </p:nvSpPr>
          <p:spPr bwMode="auto">
            <a:xfrm>
              <a:off x="1487488" y="2859088"/>
              <a:ext cx="1243013" cy="1289050"/>
            </a:xfrm>
            <a:custGeom>
              <a:avLst/>
              <a:gdLst>
                <a:gd name="T0" fmla="*/ 404 w 783"/>
                <a:gd name="T1" fmla="*/ 0 h 812"/>
                <a:gd name="T2" fmla="*/ 783 w 783"/>
                <a:gd name="T3" fmla="*/ 812 h 812"/>
                <a:gd name="T4" fmla="*/ 696 w 783"/>
                <a:gd name="T5" fmla="*/ 812 h 812"/>
                <a:gd name="T6" fmla="*/ 568 w 783"/>
                <a:gd name="T7" fmla="*/ 545 h 812"/>
                <a:gd name="T8" fmla="*/ 217 w 783"/>
                <a:gd name="T9" fmla="*/ 545 h 812"/>
                <a:gd name="T10" fmla="*/ 92 w 783"/>
                <a:gd name="T11" fmla="*/ 812 h 812"/>
                <a:gd name="T12" fmla="*/ 0 w 783"/>
                <a:gd name="T13" fmla="*/ 812 h 812"/>
                <a:gd name="T14" fmla="*/ 383 w 783"/>
                <a:gd name="T15" fmla="*/ 0 h 812"/>
                <a:gd name="T16" fmla="*/ 404 w 783"/>
                <a:gd name="T17" fmla="*/ 0 h 812"/>
                <a:gd name="T18" fmla="*/ 394 w 783"/>
                <a:gd name="T19" fmla="*/ 172 h 812"/>
                <a:gd name="T20" fmla="*/ 255 w 783"/>
                <a:gd name="T21" fmla="*/ 466 h 812"/>
                <a:gd name="T22" fmla="*/ 532 w 783"/>
                <a:gd name="T23" fmla="*/ 466 h 812"/>
                <a:gd name="T24" fmla="*/ 394 w 783"/>
                <a:gd name="T25" fmla="*/ 172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3" h="812">
                  <a:moveTo>
                    <a:pt x="404" y="0"/>
                  </a:moveTo>
                  <a:lnTo>
                    <a:pt x="783" y="812"/>
                  </a:lnTo>
                  <a:lnTo>
                    <a:pt x="696" y="812"/>
                  </a:lnTo>
                  <a:lnTo>
                    <a:pt x="568" y="545"/>
                  </a:lnTo>
                  <a:lnTo>
                    <a:pt x="217" y="545"/>
                  </a:lnTo>
                  <a:lnTo>
                    <a:pt x="92" y="812"/>
                  </a:lnTo>
                  <a:lnTo>
                    <a:pt x="0" y="812"/>
                  </a:lnTo>
                  <a:lnTo>
                    <a:pt x="383" y="0"/>
                  </a:lnTo>
                  <a:lnTo>
                    <a:pt x="404" y="0"/>
                  </a:lnTo>
                  <a:close/>
                  <a:moveTo>
                    <a:pt x="394" y="172"/>
                  </a:moveTo>
                  <a:lnTo>
                    <a:pt x="255" y="466"/>
                  </a:lnTo>
                  <a:lnTo>
                    <a:pt x="532" y="466"/>
                  </a:lnTo>
                  <a:lnTo>
                    <a:pt x="394" y="1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9"/>
            <p:cNvSpPr>
              <a:spLocks/>
            </p:cNvSpPr>
            <p:nvPr/>
          </p:nvSpPr>
          <p:spPr bwMode="auto">
            <a:xfrm>
              <a:off x="2647950" y="2859088"/>
              <a:ext cx="950913" cy="1289050"/>
            </a:xfrm>
            <a:custGeom>
              <a:avLst/>
              <a:gdLst>
                <a:gd name="T0" fmla="*/ 0 w 599"/>
                <a:gd name="T1" fmla="*/ 0 h 812"/>
                <a:gd name="T2" fmla="*/ 93 w 599"/>
                <a:gd name="T3" fmla="*/ 0 h 812"/>
                <a:gd name="T4" fmla="*/ 300 w 599"/>
                <a:gd name="T5" fmla="*/ 335 h 812"/>
                <a:gd name="T6" fmla="*/ 505 w 599"/>
                <a:gd name="T7" fmla="*/ 0 h 812"/>
                <a:gd name="T8" fmla="*/ 599 w 599"/>
                <a:gd name="T9" fmla="*/ 0 h 812"/>
                <a:gd name="T10" fmla="*/ 341 w 599"/>
                <a:gd name="T11" fmla="*/ 422 h 812"/>
                <a:gd name="T12" fmla="*/ 341 w 599"/>
                <a:gd name="T13" fmla="*/ 812 h 812"/>
                <a:gd name="T14" fmla="*/ 261 w 599"/>
                <a:gd name="T15" fmla="*/ 812 h 812"/>
                <a:gd name="T16" fmla="*/ 261 w 599"/>
                <a:gd name="T17" fmla="*/ 422 h 812"/>
                <a:gd name="T18" fmla="*/ 0 w 599"/>
                <a:gd name="T19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9" h="812">
                  <a:moveTo>
                    <a:pt x="0" y="0"/>
                  </a:moveTo>
                  <a:lnTo>
                    <a:pt x="93" y="0"/>
                  </a:lnTo>
                  <a:lnTo>
                    <a:pt x="300" y="335"/>
                  </a:lnTo>
                  <a:lnTo>
                    <a:pt x="505" y="0"/>
                  </a:lnTo>
                  <a:lnTo>
                    <a:pt x="599" y="0"/>
                  </a:lnTo>
                  <a:lnTo>
                    <a:pt x="341" y="422"/>
                  </a:lnTo>
                  <a:lnTo>
                    <a:pt x="341" y="812"/>
                  </a:lnTo>
                  <a:lnTo>
                    <a:pt x="261" y="812"/>
                  </a:lnTo>
                  <a:lnTo>
                    <a:pt x="261" y="42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10"/>
            <p:cNvSpPr>
              <a:spLocks/>
            </p:cNvSpPr>
            <p:nvPr/>
          </p:nvSpPr>
          <p:spPr bwMode="auto">
            <a:xfrm>
              <a:off x="3900488" y="2859088"/>
              <a:ext cx="644525" cy="1289050"/>
            </a:xfrm>
            <a:custGeom>
              <a:avLst/>
              <a:gdLst>
                <a:gd name="T0" fmla="*/ 0 w 406"/>
                <a:gd name="T1" fmla="*/ 0 h 812"/>
                <a:gd name="T2" fmla="*/ 406 w 406"/>
                <a:gd name="T3" fmla="*/ 0 h 812"/>
                <a:gd name="T4" fmla="*/ 406 w 406"/>
                <a:gd name="T5" fmla="*/ 79 h 812"/>
                <a:gd name="T6" fmla="*/ 81 w 406"/>
                <a:gd name="T7" fmla="*/ 79 h 812"/>
                <a:gd name="T8" fmla="*/ 81 w 406"/>
                <a:gd name="T9" fmla="*/ 333 h 812"/>
                <a:gd name="T10" fmla="*/ 406 w 406"/>
                <a:gd name="T11" fmla="*/ 333 h 812"/>
                <a:gd name="T12" fmla="*/ 406 w 406"/>
                <a:gd name="T13" fmla="*/ 412 h 812"/>
                <a:gd name="T14" fmla="*/ 81 w 406"/>
                <a:gd name="T15" fmla="*/ 412 h 812"/>
                <a:gd name="T16" fmla="*/ 81 w 406"/>
                <a:gd name="T17" fmla="*/ 812 h 812"/>
                <a:gd name="T18" fmla="*/ 0 w 406"/>
                <a:gd name="T19" fmla="*/ 812 h 812"/>
                <a:gd name="T20" fmla="*/ 0 w 406"/>
                <a:gd name="T21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6" h="812">
                  <a:moveTo>
                    <a:pt x="0" y="0"/>
                  </a:moveTo>
                  <a:lnTo>
                    <a:pt x="406" y="0"/>
                  </a:lnTo>
                  <a:lnTo>
                    <a:pt x="406" y="79"/>
                  </a:lnTo>
                  <a:lnTo>
                    <a:pt x="81" y="79"/>
                  </a:lnTo>
                  <a:lnTo>
                    <a:pt x="81" y="333"/>
                  </a:lnTo>
                  <a:lnTo>
                    <a:pt x="406" y="333"/>
                  </a:lnTo>
                  <a:lnTo>
                    <a:pt x="406" y="412"/>
                  </a:lnTo>
                  <a:lnTo>
                    <a:pt x="81" y="412"/>
                  </a:lnTo>
                  <a:lnTo>
                    <a:pt x="81" y="812"/>
                  </a:lnTo>
                  <a:lnTo>
                    <a:pt x="0" y="81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11"/>
            <p:cNvSpPr>
              <a:spLocks/>
            </p:cNvSpPr>
            <p:nvPr/>
          </p:nvSpPr>
          <p:spPr bwMode="auto">
            <a:xfrm>
              <a:off x="4857750" y="2859088"/>
              <a:ext cx="627063" cy="1289050"/>
            </a:xfrm>
            <a:custGeom>
              <a:avLst/>
              <a:gdLst>
                <a:gd name="T0" fmla="*/ 0 w 395"/>
                <a:gd name="T1" fmla="*/ 0 h 812"/>
                <a:gd name="T2" fmla="*/ 82 w 395"/>
                <a:gd name="T3" fmla="*/ 0 h 812"/>
                <a:gd name="T4" fmla="*/ 82 w 395"/>
                <a:gd name="T5" fmla="*/ 732 h 812"/>
                <a:gd name="T6" fmla="*/ 395 w 395"/>
                <a:gd name="T7" fmla="*/ 732 h 812"/>
                <a:gd name="T8" fmla="*/ 395 w 395"/>
                <a:gd name="T9" fmla="*/ 812 h 812"/>
                <a:gd name="T10" fmla="*/ 0 w 395"/>
                <a:gd name="T11" fmla="*/ 812 h 812"/>
                <a:gd name="T12" fmla="*/ 0 w 395"/>
                <a:gd name="T13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5" h="812">
                  <a:moveTo>
                    <a:pt x="0" y="0"/>
                  </a:moveTo>
                  <a:lnTo>
                    <a:pt x="82" y="0"/>
                  </a:lnTo>
                  <a:lnTo>
                    <a:pt x="82" y="732"/>
                  </a:lnTo>
                  <a:lnTo>
                    <a:pt x="395" y="732"/>
                  </a:lnTo>
                  <a:lnTo>
                    <a:pt x="395" y="812"/>
                  </a:lnTo>
                  <a:lnTo>
                    <a:pt x="0" y="81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12"/>
            <p:cNvSpPr>
              <a:spLocks/>
            </p:cNvSpPr>
            <p:nvPr/>
          </p:nvSpPr>
          <p:spPr bwMode="auto">
            <a:xfrm>
              <a:off x="5776913" y="2859088"/>
              <a:ext cx="738188" cy="1289050"/>
            </a:xfrm>
            <a:custGeom>
              <a:avLst/>
              <a:gdLst>
                <a:gd name="T0" fmla="*/ 0 w 465"/>
                <a:gd name="T1" fmla="*/ 0 h 812"/>
                <a:gd name="T2" fmla="*/ 465 w 465"/>
                <a:gd name="T3" fmla="*/ 0 h 812"/>
                <a:gd name="T4" fmla="*/ 465 w 465"/>
                <a:gd name="T5" fmla="*/ 79 h 812"/>
                <a:gd name="T6" fmla="*/ 82 w 465"/>
                <a:gd name="T7" fmla="*/ 79 h 812"/>
                <a:gd name="T8" fmla="*/ 82 w 465"/>
                <a:gd name="T9" fmla="*/ 333 h 812"/>
                <a:gd name="T10" fmla="*/ 463 w 465"/>
                <a:gd name="T11" fmla="*/ 333 h 812"/>
                <a:gd name="T12" fmla="*/ 463 w 465"/>
                <a:gd name="T13" fmla="*/ 412 h 812"/>
                <a:gd name="T14" fmla="*/ 82 w 465"/>
                <a:gd name="T15" fmla="*/ 412 h 812"/>
                <a:gd name="T16" fmla="*/ 82 w 465"/>
                <a:gd name="T17" fmla="*/ 732 h 812"/>
                <a:gd name="T18" fmla="*/ 463 w 465"/>
                <a:gd name="T19" fmla="*/ 732 h 812"/>
                <a:gd name="T20" fmla="*/ 463 w 465"/>
                <a:gd name="T21" fmla="*/ 812 h 812"/>
                <a:gd name="T22" fmla="*/ 0 w 465"/>
                <a:gd name="T23" fmla="*/ 812 h 812"/>
                <a:gd name="T24" fmla="*/ 0 w 465"/>
                <a:gd name="T25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5" h="812">
                  <a:moveTo>
                    <a:pt x="0" y="0"/>
                  </a:moveTo>
                  <a:lnTo>
                    <a:pt x="465" y="0"/>
                  </a:lnTo>
                  <a:lnTo>
                    <a:pt x="465" y="79"/>
                  </a:lnTo>
                  <a:lnTo>
                    <a:pt x="82" y="79"/>
                  </a:lnTo>
                  <a:lnTo>
                    <a:pt x="82" y="333"/>
                  </a:lnTo>
                  <a:lnTo>
                    <a:pt x="463" y="333"/>
                  </a:lnTo>
                  <a:lnTo>
                    <a:pt x="463" y="412"/>
                  </a:lnTo>
                  <a:lnTo>
                    <a:pt x="82" y="412"/>
                  </a:lnTo>
                  <a:lnTo>
                    <a:pt x="82" y="732"/>
                  </a:lnTo>
                  <a:lnTo>
                    <a:pt x="463" y="732"/>
                  </a:lnTo>
                  <a:lnTo>
                    <a:pt x="463" y="812"/>
                  </a:lnTo>
                  <a:lnTo>
                    <a:pt x="0" y="81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13"/>
            <p:cNvSpPr>
              <a:spLocks/>
            </p:cNvSpPr>
            <p:nvPr/>
          </p:nvSpPr>
          <p:spPr bwMode="auto">
            <a:xfrm>
              <a:off x="6731000" y="2859088"/>
              <a:ext cx="971550" cy="1289050"/>
            </a:xfrm>
            <a:custGeom>
              <a:avLst/>
              <a:gdLst>
                <a:gd name="T0" fmla="*/ 18 w 612"/>
                <a:gd name="T1" fmla="*/ 0 h 812"/>
                <a:gd name="T2" fmla="*/ 113 w 612"/>
                <a:gd name="T3" fmla="*/ 0 h 812"/>
                <a:gd name="T4" fmla="*/ 307 w 612"/>
                <a:gd name="T5" fmla="*/ 315 h 812"/>
                <a:gd name="T6" fmla="*/ 502 w 612"/>
                <a:gd name="T7" fmla="*/ 0 h 812"/>
                <a:gd name="T8" fmla="*/ 596 w 612"/>
                <a:gd name="T9" fmla="*/ 0 h 812"/>
                <a:gd name="T10" fmla="*/ 353 w 612"/>
                <a:gd name="T11" fmla="*/ 392 h 812"/>
                <a:gd name="T12" fmla="*/ 612 w 612"/>
                <a:gd name="T13" fmla="*/ 812 h 812"/>
                <a:gd name="T14" fmla="*/ 517 w 612"/>
                <a:gd name="T15" fmla="*/ 812 h 812"/>
                <a:gd name="T16" fmla="*/ 307 w 612"/>
                <a:gd name="T17" fmla="*/ 468 h 812"/>
                <a:gd name="T18" fmla="*/ 95 w 612"/>
                <a:gd name="T19" fmla="*/ 812 h 812"/>
                <a:gd name="T20" fmla="*/ 0 w 612"/>
                <a:gd name="T21" fmla="*/ 812 h 812"/>
                <a:gd name="T22" fmla="*/ 259 w 612"/>
                <a:gd name="T23" fmla="*/ 392 h 812"/>
                <a:gd name="T24" fmla="*/ 18 w 612"/>
                <a:gd name="T25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2" h="812">
                  <a:moveTo>
                    <a:pt x="18" y="0"/>
                  </a:moveTo>
                  <a:lnTo>
                    <a:pt x="113" y="0"/>
                  </a:lnTo>
                  <a:lnTo>
                    <a:pt x="307" y="315"/>
                  </a:lnTo>
                  <a:lnTo>
                    <a:pt x="502" y="0"/>
                  </a:lnTo>
                  <a:lnTo>
                    <a:pt x="596" y="0"/>
                  </a:lnTo>
                  <a:lnTo>
                    <a:pt x="353" y="392"/>
                  </a:lnTo>
                  <a:lnTo>
                    <a:pt x="612" y="812"/>
                  </a:lnTo>
                  <a:lnTo>
                    <a:pt x="517" y="812"/>
                  </a:lnTo>
                  <a:lnTo>
                    <a:pt x="307" y="468"/>
                  </a:lnTo>
                  <a:lnTo>
                    <a:pt x="95" y="812"/>
                  </a:lnTo>
                  <a:lnTo>
                    <a:pt x="0" y="812"/>
                  </a:lnTo>
                  <a:lnTo>
                    <a:pt x="259" y="392"/>
                  </a:lnTo>
                  <a:lnTo>
                    <a:pt x="1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14"/>
            <p:cNvSpPr>
              <a:spLocks noEditPoints="1"/>
            </p:cNvSpPr>
            <p:nvPr/>
          </p:nvSpPr>
          <p:spPr bwMode="auto">
            <a:xfrm>
              <a:off x="7848600" y="2817813"/>
              <a:ext cx="401638" cy="403225"/>
            </a:xfrm>
            <a:custGeom>
              <a:avLst/>
              <a:gdLst>
                <a:gd name="T0" fmla="*/ 99 w 99"/>
                <a:gd name="T1" fmla="*/ 50 h 99"/>
                <a:gd name="T2" fmla="*/ 92 w 99"/>
                <a:gd name="T3" fmla="*/ 74 h 99"/>
                <a:gd name="T4" fmla="*/ 74 w 99"/>
                <a:gd name="T5" fmla="*/ 92 h 99"/>
                <a:gd name="T6" fmla="*/ 49 w 99"/>
                <a:gd name="T7" fmla="*/ 99 h 99"/>
                <a:gd name="T8" fmla="*/ 25 w 99"/>
                <a:gd name="T9" fmla="*/ 92 h 99"/>
                <a:gd name="T10" fmla="*/ 7 w 99"/>
                <a:gd name="T11" fmla="*/ 74 h 99"/>
                <a:gd name="T12" fmla="*/ 0 w 99"/>
                <a:gd name="T13" fmla="*/ 50 h 99"/>
                <a:gd name="T14" fmla="*/ 7 w 99"/>
                <a:gd name="T15" fmla="*/ 25 h 99"/>
                <a:gd name="T16" fmla="*/ 25 w 99"/>
                <a:gd name="T17" fmla="*/ 7 h 99"/>
                <a:gd name="T18" fmla="*/ 49 w 99"/>
                <a:gd name="T19" fmla="*/ 0 h 99"/>
                <a:gd name="T20" fmla="*/ 74 w 99"/>
                <a:gd name="T21" fmla="*/ 7 h 99"/>
                <a:gd name="T22" fmla="*/ 92 w 99"/>
                <a:gd name="T23" fmla="*/ 25 h 99"/>
                <a:gd name="T24" fmla="*/ 99 w 99"/>
                <a:gd name="T25" fmla="*/ 50 h 99"/>
                <a:gd name="T26" fmla="*/ 92 w 99"/>
                <a:gd name="T27" fmla="*/ 50 h 99"/>
                <a:gd name="T28" fmla="*/ 86 w 99"/>
                <a:gd name="T29" fmla="*/ 28 h 99"/>
                <a:gd name="T30" fmla="*/ 71 w 99"/>
                <a:gd name="T31" fmla="*/ 13 h 99"/>
                <a:gd name="T32" fmla="*/ 50 w 99"/>
                <a:gd name="T33" fmla="*/ 7 h 99"/>
                <a:gd name="T34" fmla="*/ 28 w 99"/>
                <a:gd name="T35" fmla="*/ 13 h 99"/>
                <a:gd name="T36" fmla="*/ 13 w 99"/>
                <a:gd name="T37" fmla="*/ 28 h 99"/>
                <a:gd name="T38" fmla="*/ 7 w 99"/>
                <a:gd name="T39" fmla="*/ 50 h 99"/>
                <a:gd name="T40" fmla="*/ 13 w 99"/>
                <a:gd name="T41" fmla="*/ 71 h 99"/>
                <a:gd name="T42" fmla="*/ 28 w 99"/>
                <a:gd name="T43" fmla="*/ 87 h 99"/>
                <a:gd name="T44" fmla="*/ 50 w 99"/>
                <a:gd name="T45" fmla="*/ 92 h 99"/>
                <a:gd name="T46" fmla="*/ 71 w 99"/>
                <a:gd name="T47" fmla="*/ 87 h 99"/>
                <a:gd name="T48" fmla="*/ 86 w 99"/>
                <a:gd name="T49" fmla="*/ 71 h 99"/>
                <a:gd name="T50" fmla="*/ 92 w 99"/>
                <a:gd name="T51" fmla="*/ 50 h 99"/>
                <a:gd name="T52" fmla="*/ 29 w 99"/>
                <a:gd name="T53" fmla="*/ 21 h 99"/>
                <a:gd name="T54" fmla="*/ 53 w 99"/>
                <a:gd name="T55" fmla="*/ 21 h 99"/>
                <a:gd name="T56" fmla="*/ 65 w 99"/>
                <a:gd name="T57" fmla="*/ 23 h 99"/>
                <a:gd name="T58" fmla="*/ 70 w 99"/>
                <a:gd name="T59" fmla="*/ 28 h 99"/>
                <a:gd name="T60" fmla="*/ 73 w 99"/>
                <a:gd name="T61" fmla="*/ 37 h 99"/>
                <a:gd name="T62" fmla="*/ 71 w 99"/>
                <a:gd name="T63" fmla="*/ 44 h 99"/>
                <a:gd name="T64" fmla="*/ 66 w 99"/>
                <a:gd name="T65" fmla="*/ 49 h 99"/>
                <a:gd name="T66" fmla="*/ 71 w 99"/>
                <a:gd name="T67" fmla="*/ 54 h 99"/>
                <a:gd name="T68" fmla="*/ 72 w 99"/>
                <a:gd name="T69" fmla="*/ 62 h 99"/>
                <a:gd name="T70" fmla="*/ 72 w 99"/>
                <a:gd name="T71" fmla="*/ 69 h 99"/>
                <a:gd name="T72" fmla="*/ 74 w 99"/>
                <a:gd name="T73" fmla="*/ 76 h 99"/>
                <a:gd name="T74" fmla="*/ 75 w 99"/>
                <a:gd name="T75" fmla="*/ 78 h 99"/>
                <a:gd name="T76" fmla="*/ 65 w 99"/>
                <a:gd name="T77" fmla="*/ 78 h 99"/>
                <a:gd name="T78" fmla="*/ 64 w 99"/>
                <a:gd name="T79" fmla="*/ 69 h 99"/>
                <a:gd name="T80" fmla="*/ 63 w 99"/>
                <a:gd name="T81" fmla="*/ 62 h 99"/>
                <a:gd name="T82" fmla="*/ 62 w 99"/>
                <a:gd name="T83" fmla="*/ 57 h 99"/>
                <a:gd name="T84" fmla="*/ 59 w 99"/>
                <a:gd name="T85" fmla="*/ 55 h 99"/>
                <a:gd name="T86" fmla="*/ 52 w 99"/>
                <a:gd name="T87" fmla="*/ 54 h 99"/>
                <a:gd name="T88" fmla="*/ 38 w 99"/>
                <a:gd name="T89" fmla="*/ 54 h 99"/>
                <a:gd name="T90" fmla="*/ 38 w 99"/>
                <a:gd name="T91" fmla="*/ 78 h 99"/>
                <a:gd name="T92" fmla="*/ 29 w 99"/>
                <a:gd name="T93" fmla="*/ 78 h 99"/>
                <a:gd name="T94" fmla="*/ 29 w 99"/>
                <a:gd name="T95" fmla="*/ 21 h 99"/>
                <a:gd name="T96" fmla="*/ 38 w 99"/>
                <a:gd name="T97" fmla="*/ 29 h 99"/>
                <a:gd name="T98" fmla="*/ 38 w 99"/>
                <a:gd name="T99" fmla="*/ 46 h 99"/>
                <a:gd name="T100" fmla="*/ 52 w 99"/>
                <a:gd name="T101" fmla="*/ 46 h 99"/>
                <a:gd name="T102" fmla="*/ 60 w 99"/>
                <a:gd name="T103" fmla="*/ 44 h 99"/>
                <a:gd name="T104" fmla="*/ 64 w 99"/>
                <a:gd name="T105" fmla="*/ 37 h 99"/>
                <a:gd name="T106" fmla="*/ 61 w 99"/>
                <a:gd name="T107" fmla="*/ 31 h 99"/>
                <a:gd name="T108" fmla="*/ 52 w 99"/>
                <a:gd name="T109" fmla="*/ 29 h 99"/>
                <a:gd name="T110" fmla="*/ 38 w 99"/>
                <a:gd name="T111" fmla="*/ 2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9" h="99">
                  <a:moveTo>
                    <a:pt x="99" y="50"/>
                  </a:moveTo>
                  <a:cubicBezTo>
                    <a:pt x="99" y="58"/>
                    <a:pt x="97" y="67"/>
                    <a:pt x="92" y="74"/>
                  </a:cubicBezTo>
                  <a:cubicBezTo>
                    <a:pt x="88" y="82"/>
                    <a:pt x="82" y="88"/>
                    <a:pt x="74" y="92"/>
                  </a:cubicBezTo>
                  <a:cubicBezTo>
                    <a:pt x="66" y="97"/>
                    <a:pt x="58" y="99"/>
                    <a:pt x="49" y="99"/>
                  </a:cubicBezTo>
                  <a:cubicBezTo>
                    <a:pt x="41" y="99"/>
                    <a:pt x="33" y="97"/>
                    <a:pt x="25" y="92"/>
                  </a:cubicBezTo>
                  <a:cubicBezTo>
                    <a:pt x="17" y="88"/>
                    <a:pt x="11" y="82"/>
                    <a:pt x="7" y="74"/>
                  </a:cubicBezTo>
                  <a:cubicBezTo>
                    <a:pt x="2" y="67"/>
                    <a:pt x="0" y="59"/>
                    <a:pt x="0" y="50"/>
                  </a:cubicBezTo>
                  <a:cubicBezTo>
                    <a:pt x="0" y="41"/>
                    <a:pt x="2" y="33"/>
                    <a:pt x="7" y="25"/>
                  </a:cubicBezTo>
                  <a:cubicBezTo>
                    <a:pt x="11" y="17"/>
                    <a:pt x="17" y="11"/>
                    <a:pt x="25" y="7"/>
                  </a:cubicBezTo>
                  <a:cubicBezTo>
                    <a:pt x="32" y="3"/>
                    <a:pt x="41" y="0"/>
                    <a:pt x="49" y="0"/>
                  </a:cubicBezTo>
                  <a:cubicBezTo>
                    <a:pt x="58" y="0"/>
                    <a:pt x="66" y="3"/>
                    <a:pt x="74" y="7"/>
                  </a:cubicBezTo>
                  <a:cubicBezTo>
                    <a:pt x="82" y="11"/>
                    <a:pt x="88" y="17"/>
                    <a:pt x="92" y="25"/>
                  </a:cubicBezTo>
                  <a:cubicBezTo>
                    <a:pt x="97" y="33"/>
                    <a:pt x="99" y="41"/>
                    <a:pt x="99" y="50"/>
                  </a:cubicBezTo>
                  <a:moveTo>
                    <a:pt x="92" y="50"/>
                  </a:moveTo>
                  <a:cubicBezTo>
                    <a:pt x="92" y="42"/>
                    <a:pt x="90" y="35"/>
                    <a:pt x="86" y="28"/>
                  </a:cubicBezTo>
                  <a:cubicBezTo>
                    <a:pt x="82" y="22"/>
                    <a:pt x="77" y="17"/>
                    <a:pt x="71" y="13"/>
                  </a:cubicBezTo>
                  <a:cubicBezTo>
                    <a:pt x="64" y="9"/>
                    <a:pt x="57" y="7"/>
                    <a:pt x="50" y="7"/>
                  </a:cubicBezTo>
                  <a:cubicBezTo>
                    <a:pt x="42" y="7"/>
                    <a:pt x="35" y="9"/>
                    <a:pt x="28" y="13"/>
                  </a:cubicBezTo>
                  <a:cubicBezTo>
                    <a:pt x="22" y="17"/>
                    <a:pt x="16" y="22"/>
                    <a:pt x="13" y="28"/>
                  </a:cubicBezTo>
                  <a:cubicBezTo>
                    <a:pt x="9" y="35"/>
                    <a:pt x="7" y="42"/>
                    <a:pt x="7" y="50"/>
                  </a:cubicBezTo>
                  <a:cubicBezTo>
                    <a:pt x="7" y="57"/>
                    <a:pt x="9" y="64"/>
                    <a:pt x="13" y="71"/>
                  </a:cubicBezTo>
                  <a:cubicBezTo>
                    <a:pt x="16" y="78"/>
                    <a:pt x="22" y="83"/>
                    <a:pt x="28" y="87"/>
                  </a:cubicBezTo>
                  <a:cubicBezTo>
                    <a:pt x="35" y="90"/>
                    <a:pt x="42" y="92"/>
                    <a:pt x="50" y="92"/>
                  </a:cubicBezTo>
                  <a:cubicBezTo>
                    <a:pt x="57" y="92"/>
                    <a:pt x="64" y="90"/>
                    <a:pt x="71" y="87"/>
                  </a:cubicBezTo>
                  <a:cubicBezTo>
                    <a:pt x="77" y="83"/>
                    <a:pt x="82" y="78"/>
                    <a:pt x="86" y="71"/>
                  </a:cubicBezTo>
                  <a:cubicBezTo>
                    <a:pt x="90" y="64"/>
                    <a:pt x="92" y="57"/>
                    <a:pt x="92" y="50"/>
                  </a:cubicBezTo>
                  <a:moveTo>
                    <a:pt x="29" y="21"/>
                  </a:moveTo>
                  <a:cubicBezTo>
                    <a:pt x="53" y="21"/>
                    <a:pt x="53" y="21"/>
                    <a:pt x="53" y="21"/>
                  </a:cubicBezTo>
                  <a:cubicBezTo>
                    <a:pt x="58" y="21"/>
                    <a:pt x="62" y="21"/>
                    <a:pt x="65" y="23"/>
                  </a:cubicBezTo>
                  <a:cubicBezTo>
                    <a:pt x="67" y="24"/>
                    <a:pt x="69" y="25"/>
                    <a:pt x="70" y="28"/>
                  </a:cubicBezTo>
                  <a:cubicBezTo>
                    <a:pt x="72" y="30"/>
                    <a:pt x="73" y="33"/>
                    <a:pt x="73" y="37"/>
                  </a:cubicBezTo>
                  <a:cubicBezTo>
                    <a:pt x="73" y="40"/>
                    <a:pt x="72" y="42"/>
                    <a:pt x="71" y="44"/>
                  </a:cubicBezTo>
                  <a:cubicBezTo>
                    <a:pt x="70" y="46"/>
                    <a:pt x="68" y="48"/>
                    <a:pt x="66" y="49"/>
                  </a:cubicBezTo>
                  <a:cubicBezTo>
                    <a:pt x="68" y="51"/>
                    <a:pt x="70" y="52"/>
                    <a:pt x="71" y="54"/>
                  </a:cubicBezTo>
                  <a:cubicBezTo>
                    <a:pt x="72" y="55"/>
                    <a:pt x="72" y="58"/>
                    <a:pt x="72" y="62"/>
                  </a:cubicBezTo>
                  <a:cubicBezTo>
                    <a:pt x="72" y="69"/>
                    <a:pt x="72" y="69"/>
                    <a:pt x="72" y="69"/>
                  </a:cubicBezTo>
                  <a:cubicBezTo>
                    <a:pt x="72" y="72"/>
                    <a:pt x="73" y="74"/>
                    <a:pt x="74" y="76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65" y="78"/>
                    <a:pt x="65" y="78"/>
                    <a:pt x="65" y="78"/>
                  </a:cubicBezTo>
                  <a:cubicBezTo>
                    <a:pt x="64" y="75"/>
                    <a:pt x="64" y="73"/>
                    <a:pt x="64" y="69"/>
                  </a:cubicBezTo>
                  <a:cubicBezTo>
                    <a:pt x="63" y="62"/>
                    <a:pt x="63" y="62"/>
                    <a:pt x="63" y="62"/>
                  </a:cubicBezTo>
                  <a:cubicBezTo>
                    <a:pt x="63" y="60"/>
                    <a:pt x="63" y="58"/>
                    <a:pt x="62" y="57"/>
                  </a:cubicBezTo>
                  <a:cubicBezTo>
                    <a:pt x="61" y="56"/>
                    <a:pt x="60" y="55"/>
                    <a:pt x="59" y="55"/>
                  </a:cubicBezTo>
                  <a:cubicBezTo>
                    <a:pt x="58" y="54"/>
                    <a:pt x="56" y="54"/>
                    <a:pt x="52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8" y="78"/>
                    <a:pt x="38" y="78"/>
                    <a:pt x="38" y="78"/>
                  </a:cubicBezTo>
                  <a:cubicBezTo>
                    <a:pt x="29" y="78"/>
                    <a:pt x="29" y="78"/>
                    <a:pt x="29" y="78"/>
                  </a:cubicBezTo>
                  <a:lnTo>
                    <a:pt x="29" y="21"/>
                  </a:lnTo>
                  <a:close/>
                  <a:moveTo>
                    <a:pt x="38" y="29"/>
                  </a:moveTo>
                  <a:cubicBezTo>
                    <a:pt x="38" y="46"/>
                    <a:pt x="38" y="46"/>
                    <a:pt x="38" y="46"/>
                  </a:cubicBezTo>
                  <a:cubicBezTo>
                    <a:pt x="52" y="46"/>
                    <a:pt x="52" y="46"/>
                    <a:pt x="52" y="46"/>
                  </a:cubicBezTo>
                  <a:cubicBezTo>
                    <a:pt x="56" y="46"/>
                    <a:pt x="59" y="45"/>
                    <a:pt x="60" y="44"/>
                  </a:cubicBezTo>
                  <a:cubicBezTo>
                    <a:pt x="63" y="43"/>
                    <a:pt x="64" y="41"/>
                    <a:pt x="64" y="37"/>
                  </a:cubicBezTo>
                  <a:cubicBezTo>
                    <a:pt x="64" y="34"/>
                    <a:pt x="63" y="32"/>
                    <a:pt x="61" y="31"/>
                  </a:cubicBezTo>
                  <a:cubicBezTo>
                    <a:pt x="60" y="30"/>
                    <a:pt x="57" y="29"/>
                    <a:pt x="52" y="29"/>
                  </a:cubicBezTo>
                  <a:lnTo>
                    <a:pt x="38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cxnSp>
        <p:nvCxnSpPr>
          <p:cNvPr id="5" name="Straight Connector 4"/>
          <p:cNvCxnSpPr/>
          <p:nvPr userDrawn="1"/>
        </p:nvCxnSpPr>
        <p:spPr>
          <a:xfrm>
            <a:off x="1939766" y="3700051"/>
            <a:ext cx="568619" cy="0"/>
          </a:xfrm>
          <a:prstGeom prst="line">
            <a:avLst/>
          </a:prstGeom>
          <a:ln w="12700" cmpd="sng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4674394" y="-5496"/>
            <a:ext cx="7514431" cy="6863496"/>
          </a:xfrm>
          <a:solidFill>
            <a:schemeClr val="bg2"/>
          </a:solidFill>
        </p:spPr>
        <p:txBody>
          <a:bodyPr anchor="ctr"/>
          <a:lstStyle>
            <a:lvl1pPr algn="ctr">
              <a:lnSpc>
                <a:spcPct val="80000"/>
              </a:lnSpc>
              <a:defRPr sz="6600" b="0" baseline="0">
                <a:solidFill>
                  <a:schemeClr val="bg2">
                    <a:lumMod val="20000"/>
                    <a:lumOff val="80000"/>
                  </a:schemeClr>
                </a:solidFill>
                <a:latin typeface="Open Sans Bold"/>
                <a:cs typeface="Open Sans Bold"/>
              </a:defRPr>
            </a:lvl1pPr>
          </a:lstStyle>
          <a:p>
            <a:r>
              <a:rPr lang="en-US" smtClean="0"/>
              <a:t>IMAGE</a:t>
            </a:r>
            <a:endParaRPr lang="en-US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ver A | Preferre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455963" y="-6"/>
            <a:ext cx="7732861" cy="68580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latin typeface="Open Sans Bold"/>
              <a:cs typeface="Open Sans Bold"/>
            </a:endParaRPr>
          </a:p>
        </p:txBody>
      </p:sp>
      <p:pic>
        <p:nvPicPr>
          <p:cNvPr id="34" name="Picture 3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42834" y="3245887"/>
            <a:ext cx="6858000" cy="36622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7439" y="468"/>
            <a:ext cx="4463029" cy="6857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94598" y="1610765"/>
            <a:ext cx="3459702" cy="1215588"/>
          </a:xfrm>
        </p:spPr>
        <p:txBody>
          <a:bodyPr anchor="b"/>
          <a:lstStyle>
            <a:lvl1pPr algn="ctr">
              <a:lnSpc>
                <a:spcPct val="100000"/>
              </a:lnSpc>
              <a:defRPr sz="3000" b="0" i="0" cap="all" baseline="0">
                <a:solidFill>
                  <a:schemeClr val="tx2"/>
                </a:solidFill>
                <a:latin typeface="+mj-lt"/>
                <a:ea typeface="Domaine Display Bold" panose="020A0803080505060203" pitchFamily="18" charset="0"/>
                <a:cs typeface="Domaine Display Bold" panose="020A0803080505060203" pitchFamily="18" charset="0"/>
              </a:defRPr>
            </a:lvl1pPr>
          </a:lstStyle>
          <a:p>
            <a:r>
              <a:rPr lang="en-US" dirty="0"/>
              <a:t>Presentation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1043349" y="4057434"/>
            <a:ext cx="2362200" cy="431800"/>
          </a:xfrm>
        </p:spPr>
        <p:txBody>
          <a:bodyPr anchor="ctr"/>
          <a:lstStyle>
            <a:lvl1pPr algn="ctr">
              <a:defRPr sz="140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Presenter Name</a:t>
            </a:r>
            <a:endParaRPr lang="tr-TR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043349" y="4615647"/>
            <a:ext cx="2362200" cy="431800"/>
          </a:xfrm>
        </p:spPr>
        <p:txBody>
          <a:bodyPr anchor="ctr"/>
          <a:lstStyle>
            <a:lvl1pPr algn="ctr">
              <a:defRPr sz="140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79971" y="3062880"/>
            <a:ext cx="3488957" cy="33532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0" cap="none" spc="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Presentation </a:t>
            </a:r>
            <a:r>
              <a:rPr lang="en-US" dirty="0" smtClean="0"/>
              <a:t>subtitle</a:t>
            </a:r>
            <a:endParaRPr lang="en-US" dirty="0"/>
          </a:p>
        </p:txBody>
      </p:sp>
      <p:grpSp>
        <p:nvGrpSpPr>
          <p:cNvPr id="25" name="Group 24"/>
          <p:cNvGrpSpPr/>
          <p:nvPr userDrawn="1"/>
        </p:nvGrpSpPr>
        <p:grpSpPr>
          <a:xfrm>
            <a:off x="844034" y="6053494"/>
            <a:ext cx="1191642" cy="210497"/>
            <a:chOff x="719138" y="2817813"/>
            <a:chExt cx="7531100" cy="1330325"/>
          </a:xfrm>
          <a:solidFill>
            <a:schemeClr val="accent5"/>
          </a:solidFill>
        </p:grpSpPr>
        <p:sp>
          <p:nvSpPr>
            <p:cNvPr id="26" name="Freeform 7"/>
            <p:cNvSpPr>
              <a:spLocks noEditPoints="1"/>
            </p:cNvSpPr>
            <p:nvPr/>
          </p:nvSpPr>
          <p:spPr bwMode="auto">
            <a:xfrm>
              <a:off x="719138" y="2859088"/>
              <a:ext cx="804863" cy="1289050"/>
            </a:xfrm>
            <a:custGeom>
              <a:avLst/>
              <a:gdLst>
                <a:gd name="T0" fmla="*/ 0 w 198"/>
                <a:gd name="T1" fmla="*/ 0 h 317"/>
                <a:gd name="T2" fmla="*/ 63 w 198"/>
                <a:gd name="T3" fmla="*/ 0 h 317"/>
                <a:gd name="T4" fmla="*/ 137 w 198"/>
                <a:gd name="T5" fmla="*/ 5 h 317"/>
                <a:gd name="T6" fmla="*/ 181 w 198"/>
                <a:gd name="T7" fmla="*/ 32 h 317"/>
                <a:gd name="T8" fmla="*/ 198 w 198"/>
                <a:gd name="T9" fmla="*/ 84 h 317"/>
                <a:gd name="T10" fmla="*/ 181 w 198"/>
                <a:gd name="T11" fmla="*/ 137 h 317"/>
                <a:gd name="T12" fmla="*/ 135 w 198"/>
                <a:gd name="T13" fmla="*/ 164 h 317"/>
                <a:gd name="T14" fmla="*/ 54 w 198"/>
                <a:gd name="T15" fmla="*/ 170 h 317"/>
                <a:gd name="T16" fmla="*/ 32 w 198"/>
                <a:gd name="T17" fmla="*/ 170 h 317"/>
                <a:gd name="T18" fmla="*/ 32 w 198"/>
                <a:gd name="T19" fmla="*/ 317 h 317"/>
                <a:gd name="T20" fmla="*/ 0 w 198"/>
                <a:gd name="T21" fmla="*/ 317 h 317"/>
                <a:gd name="T22" fmla="*/ 0 w 198"/>
                <a:gd name="T23" fmla="*/ 0 h 317"/>
                <a:gd name="T24" fmla="*/ 32 w 198"/>
                <a:gd name="T25" fmla="*/ 31 h 317"/>
                <a:gd name="T26" fmla="*/ 32 w 198"/>
                <a:gd name="T27" fmla="*/ 139 h 317"/>
                <a:gd name="T28" fmla="*/ 86 w 198"/>
                <a:gd name="T29" fmla="*/ 139 h 317"/>
                <a:gd name="T30" fmla="*/ 133 w 198"/>
                <a:gd name="T31" fmla="*/ 133 h 317"/>
                <a:gd name="T32" fmla="*/ 157 w 198"/>
                <a:gd name="T33" fmla="*/ 114 h 317"/>
                <a:gd name="T34" fmla="*/ 165 w 198"/>
                <a:gd name="T35" fmla="*/ 85 h 317"/>
                <a:gd name="T36" fmla="*/ 157 w 198"/>
                <a:gd name="T37" fmla="*/ 55 h 317"/>
                <a:gd name="T38" fmla="*/ 134 w 198"/>
                <a:gd name="T39" fmla="*/ 37 h 317"/>
                <a:gd name="T40" fmla="*/ 88 w 198"/>
                <a:gd name="T41" fmla="*/ 31 h 317"/>
                <a:gd name="T42" fmla="*/ 32 w 198"/>
                <a:gd name="T43" fmla="*/ 31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8" h="317">
                  <a:moveTo>
                    <a:pt x="0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100" y="0"/>
                    <a:pt x="124" y="2"/>
                    <a:pt x="137" y="5"/>
                  </a:cubicBezTo>
                  <a:cubicBezTo>
                    <a:pt x="155" y="9"/>
                    <a:pt x="169" y="18"/>
                    <a:pt x="181" y="32"/>
                  </a:cubicBezTo>
                  <a:cubicBezTo>
                    <a:pt x="192" y="46"/>
                    <a:pt x="198" y="63"/>
                    <a:pt x="198" y="84"/>
                  </a:cubicBezTo>
                  <a:cubicBezTo>
                    <a:pt x="198" y="106"/>
                    <a:pt x="193" y="123"/>
                    <a:pt x="181" y="137"/>
                  </a:cubicBezTo>
                  <a:cubicBezTo>
                    <a:pt x="170" y="150"/>
                    <a:pt x="155" y="160"/>
                    <a:pt x="135" y="164"/>
                  </a:cubicBezTo>
                  <a:cubicBezTo>
                    <a:pt x="121" y="168"/>
                    <a:pt x="94" y="170"/>
                    <a:pt x="54" y="170"/>
                  </a:cubicBezTo>
                  <a:cubicBezTo>
                    <a:pt x="32" y="170"/>
                    <a:pt x="32" y="170"/>
                    <a:pt x="32" y="170"/>
                  </a:cubicBezTo>
                  <a:cubicBezTo>
                    <a:pt x="32" y="317"/>
                    <a:pt x="32" y="317"/>
                    <a:pt x="32" y="317"/>
                  </a:cubicBezTo>
                  <a:cubicBezTo>
                    <a:pt x="0" y="317"/>
                    <a:pt x="0" y="317"/>
                    <a:pt x="0" y="317"/>
                  </a:cubicBezTo>
                  <a:lnTo>
                    <a:pt x="0" y="0"/>
                  </a:lnTo>
                  <a:close/>
                  <a:moveTo>
                    <a:pt x="32" y="31"/>
                  </a:moveTo>
                  <a:cubicBezTo>
                    <a:pt x="32" y="139"/>
                    <a:pt x="32" y="139"/>
                    <a:pt x="32" y="139"/>
                  </a:cubicBezTo>
                  <a:cubicBezTo>
                    <a:pt x="86" y="139"/>
                    <a:pt x="86" y="139"/>
                    <a:pt x="86" y="139"/>
                  </a:cubicBezTo>
                  <a:cubicBezTo>
                    <a:pt x="107" y="139"/>
                    <a:pt x="123" y="137"/>
                    <a:pt x="133" y="133"/>
                  </a:cubicBezTo>
                  <a:cubicBezTo>
                    <a:pt x="143" y="129"/>
                    <a:pt x="151" y="123"/>
                    <a:pt x="157" y="114"/>
                  </a:cubicBezTo>
                  <a:cubicBezTo>
                    <a:pt x="163" y="105"/>
                    <a:pt x="165" y="95"/>
                    <a:pt x="165" y="85"/>
                  </a:cubicBezTo>
                  <a:cubicBezTo>
                    <a:pt x="165" y="74"/>
                    <a:pt x="163" y="64"/>
                    <a:pt x="157" y="55"/>
                  </a:cubicBezTo>
                  <a:cubicBezTo>
                    <a:pt x="151" y="47"/>
                    <a:pt x="144" y="40"/>
                    <a:pt x="134" y="37"/>
                  </a:cubicBezTo>
                  <a:cubicBezTo>
                    <a:pt x="125" y="33"/>
                    <a:pt x="109" y="31"/>
                    <a:pt x="88" y="31"/>
                  </a:cubicBezTo>
                  <a:lnTo>
                    <a:pt x="32" y="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8"/>
            <p:cNvSpPr>
              <a:spLocks noEditPoints="1"/>
            </p:cNvSpPr>
            <p:nvPr/>
          </p:nvSpPr>
          <p:spPr bwMode="auto">
            <a:xfrm>
              <a:off x="1487488" y="2859088"/>
              <a:ext cx="1243013" cy="1289050"/>
            </a:xfrm>
            <a:custGeom>
              <a:avLst/>
              <a:gdLst>
                <a:gd name="T0" fmla="*/ 404 w 783"/>
                <a:gd name="T1" fmla="*/ 0 h 812"/>
                <a:gd name="T2" fmla="*/ 783 w 783"/>
                <a:gd name="T3" fmla="*/ 812 h 812"/>
                <a:gd name="T4" fmla="*/ 696 w 783"/>
                <a:gd name="T5" fmla="*/ 812 h 812"/>
                <a:gd name="T6" fmla="*/ 568 w 783"/>
                <a:gd name="T7" fmla="*/ 545 h 812"/>
                <a:gd name="T8" fmla="*/ 217 w 783"/>
                <a:gd name="T9" fmla="*/ 545 h 812"/>
                <a:gd name="T10" fmla="*/ 92 w 783"/>
                <a:gd name="T11" fmla="*/ 812 h 812"/>
                <a:gd name="T12" fmla="*/ 0 w 783"/>
                <a:gd name="T13" fmla="*/ 812 h 812"/>
                <a:gd name="T14" fmla="*/ 383 w 783"/>
                <a:gd name="T15" fmla="*/ 0 h 812"/>
                <a:gd name="T16" fmla="*/ 404 w 783"/>
                <a:gd name="T17" fmla="*/ 0 h 812"/>
                <a:gd name="T18" fmla="*/ 394 w 783"/>
                <a:gd name="T19" fmla="*/ 172 h 812"/>
                <a:gd name="T20" fmla="*/ 255 w 783"/>
                <a:gd name="T21" fmla="*/ 466 h 812"/>
                <a:gd name="T22" fmla="*/ 532 w 783"/>
                <a:gd name="T23" fmla="*/ 466 h 812"/>
                <a:gd name="T24" fmla="*/ 394 w 783"/>
                <a:gd name="T25" fmla="*/ 172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3" h="812">
                  <a:moveTo>
                    <a:pt x="404" y="0"/>
                  </a:moveTo>
                  <a:lnTo>
                    <a:pt x="783" y="812"/>
                  </a:lnTo>
                  <a:lnTo>
                    <a:pt x="696" y="812"/>
                  </a:lnTo>
                  <a:lnTo>
                    <a:pt x="568" y="545"/>
                  </a:lnTo>
                  <a:lnTo>
                    <a:pt x="217" y="545"/>
                  </a:lnTo>
                  <a:lnTo>
                    <a:pt x="92" y="812"/>
                  </a:lnTo>
                  <a:lnTo>
                    <a:pt x="0" y="812"/>
                  </a:lnTo>
                  <a:lnTo>
                    <a:pt x="383" y="0"/>
                  </a:lnTo>
                  <a:lnTo>
                    <a:pt x="404" y="0"/>
                  </a:lnTo>
                  <a:close/>
                  <a:moveTo>
                    <a:pt x="394" y="172"/>
                  </a:moveTo>
                  <a:lnTo>
                    <a:pt x="255" y="466"/>
                  </a:lnTo>
                  <a:lnTo>
                    <a:pt x="532" y="466"/>
                  </a:lnTo>
                  <a:lnTo>
                    <a:pt x="394" y="1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9"/>
            <p:cNvSpPr>
              <a:spLocks/>
            </p:cNvSpPr>
            <p:nvPr/>
          </p:nvSpPr>
          <p:spPr bwMode="auto">
            <a:xfrm>
              <a:off x="2647950" y="2859088"/>
              <a:ext cx="950913" cy="1289050"/>
            </a:xfrm>
            <a:custGeom>
              <a:avLst/>
              <a:gdLst>
                <a:gd name="T0" fmla="*/ 0 w 599"/>
                <a:gd name="T1" fmla="*/ 0 h 812"/>
                <a:gd name="T2" fmla="*/ 93 w 599"/>
                <a:gd name="T3" fmla="*/ 0 h 812"/>
                <a:gd name="T4" fmla="*/ 300 w 599"/>
                <a:gd name="T5" fmla="*/ 335 h 812"/>
                <a:gd name="T6" fmla="*/ 505 w 599"/>
                <a:gd name="T7" fmla="*/ 0 h 812"/>
                <a:gd name="T8" fmla="*/ 599 w 599"/>
                <a:gd name="T9" fmla="*/ 0 h 812"/>
                <a:gd name="T10" fmla="*/ 341 w 599"/>
                <a:gd name="T11" fmla="*/ 422 h 812"/>
                <a:gd name="T12" fmla="*/ 341 w 599"/>
                <a:gd name="T13" fmla="*/ 812 h 812"/>
                <a:gd name="T14" fmla="*/ 261 w 599"/>
                <a:gd name="T15" fmla="*/ 812 h 812"/>
                <a:gd name="T16" fmla="*/ 261 w 599"/>
                <a:gd name="T17" fmla="*/ 422 h 812"/>
                <a:gd name="T18" fmla="*/ 0 w 599"/>
                <a:gd name="T19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9" h="812">
                  <a:moveTo>
                    <a:pt x="0" y="0"/>
                  </a:moveTo>
                  <a:lnTo>
                    <a:pt x="93" y="0"/>
                  </a:lnTo>
                  <a:lnTo>
                    <a:pt x="300" y="335"/>
                  </a:lnTo>
                  <a:lnTo>
                    <a:pt x="505" y="0"/>
                  </a:lnTo>
                  <a:lnTo>
                    <a:pt x="599" y="0"/>
                  </a:lnTo>
                  <a:lnTo>
                    <a:pt x="341" y="422"/>
                  </a:lnTo>
                  <a:lnTo>
                    <a:pt x="341" y="812"/>
                  </a:lnTo>
                  <a:lnTo>
                    <a:pt x="261" y="812"/>
                  </a:lnTo>
                  <a:lnTo>
                    <a:pt x="261" y="42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10"/>
            <p:cNvSpPr>
              <a:spLocks/>
            </p:cNvSpPr>
            <p:nvPr/>
          </p:nvSpPr>
          <p:spPr bwMode="auto">
            <a:xfrm>
              <a:off x="3900488" y="2859088"/>
              <a:ext cx="644525" cy="1289050"/>
            </a:xfrm>
            <a:custGeom>
              <a:avLst/>
              <a:gdLst>
                <a:gd name="T0" fmla="*/ 0 w 406"/>
                <a:gd name="T1" fmla="*/ 0 h 812"/>
                <a:gd name="T2" fmla="*/ 406 w 406"/>
                <a:gd name="T3" fmla="*/ 0 h 812"/>
                <a:gd name="T4" fmla="*/ 406 w 406"/>
                <a:gd name="T5" fmla="*/ 79 h 812"/>
                <a:gd name="T6" fmla="*/ 81 w 406"/>
                <a:gd name="T7" fmla="*/ 79 h 812"/>
                <a:gd name="T8" fmla="*/ 81 w 406"/>
                <a:gd name="T9" fmla="*/ 333 h 812"/>
                <a:gd name="T10" fmla="*/ 406 w 406"/>
                <a:gd name="T11" fmla="*/ 333 h 812"/>
                <a:gd name="T12" fmla="*/ 406 w 406"/>
                <a:gd name="T13" fmla="*/ 412 h 812"/>
                <a:gd name="T14" fmla="*/ 81 w 406"/>
                <a:gd name="T15" fmla="*/ 412 h 812"/>
                <a:gd name="T16" fmla="*/ 81 w 406"/>
                <a:gd name="T17" fmla="*/ 812 h 812"/>
                <a:gd name="T18" fmla="*/ 0 w 406"/>
                <a:gd name="T19" fmla="*/ 812 h 812"/>
                <a:gd name="T20" fmla="*/ 0 w 406"/>
                <a:gd name="T21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6" h="812">
                  <a:moveTo>
                    <a:pt x="0" y="0"/>
                  </a:moveTo>
                  <a:lnTo>
                    <a:pt x="406" y="0"/>
                  </a:lnTo>
                  <a:lnTo>
                    <a:pt x="406" y="79"/>
                  </a:lnTo>
                  <a:lnTo>
                    <a:pt x="81" y="79"/>
                  </a:lnTo>
                  <a:lnTo>
                    <a:pt x="81" y="333"/>
                  </a:lnTo>
                  <a:lnTo>
                    <a:pt x="406" y="333"/>
                  </a:lnTo>
                  <a:lnTo>
                    <a:pt x="406" y="412"/>
                  </a:lnTo>
                  <a:lnTo>
                    <a:pt x="81" y="412"/>
                  </a:lnTo>
                  <a:lnTo>
                    <a:pt x="81" y="812"/>
                  </a:lnTo>
                  <a:lnTo>
                    <a:pt x="0" y="81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11"/>
            <p:cNvSpPr>
              <a:spLocks/>
            </p:cNvSpPr>
            <p:nvPr/>
          </p:nvSpPr>
          <p:spPr bwMode="auto">
            <a:xfrm>
              <a:off x="4857750" y="2859088"/>
              <a:ext cx="627063" cy="1289050"/>
            </a:xfrm>
            <a:custGeom>
              <a:avLst/>
              <a:gdLst>
                <a:gd name="T0" fmla="*/ 0 w 395"/>
                <a:gd name="T1" fmla="*/ 0 h 812"/>
                <a:gd name="T2" fmla="*/ 82 w 395"/>
                <a:gd name="T3" fmla="*/ 0 h 812"/>
                <a:gd name="T4" fmla="*/ 82 w 395"/>
                <a:gd name="T5" fmla="*/ 732 h 812"/>
                <a:gd name="T6" fmla="*/ 395 w 395"/>
                <a:gd name="T7" fmla="*/ 732 h 812"/>
                <a:gd name="T8" fmla="*/ 395 w 395"/>
                <a:gd name="T9" fmla="*/ 812 h 812"/>
                <a:gd name="T10" fmla="*/ 0 w 395"/>
                <a:gd name="T11" fmla="*/ 812 h 812"/>
                <a:gd name="T12" fmla="*/ 0 w 395"/>
                <a:gd name="T13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5" h="812">
                  <a:moveTo>
                    <a:pt x="0" y="0"/>
                  </a:moveTo>
                  <a:lnTo>
                    <a:pt x="82" y="0"/>
                  </a:lnTo>
                  <a:lnTo>
                    <a:pt x="82" y="732"/>
                  </a:lnTo>
                  <a:lnTo>
                    <a:pt x="395" y="732"/>
                  </a:lnTo>
                  <a:lnTo>
                    <a:pt x="395" y="812"/>
                  </a:lnTo>
                  <a:lnTo>
                    <a:pt x="0" y="81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12"/>
            <p:cNvSpPr>
              <a:spLocks/>
            </p:cNvSpPr>
            <p:nvPr/>
          </p:nvSpPr>
          <p:spPr bwMode="auto">
            <a:xfrm>
              <a:off x="5776913" y="2859088"/>
              <a:ext cx="738188" cy="1289050"/>
            </a:xfrm>
            <a:custGeom>
              <a:avLst/>
              <a:gdLst>
                <a:gd name="T0" fmla="*/ 0 w 465"/>
                <a:gd name="T1" fmla="*/ 0 h 812"/>
                <a:gd name="T2" fmla="*/ 465 w 465"/>
                <a:gd name="T3" fmla="*/ 0 h 812"/>
                <a:gd name="T4" fmla="*/ 465 w 465"/>
                <a:gd name="T5" fmla="*/ 79 h 812"/>
                <a:gd name="T6" fmla="*/ 82 w 465"/>
                <a:gd name="T7" fmla="*/ 79 h 812"/>
                <a:gd name="T8" fmla="*/ 82 w 465"/>
                <a:gd name="T9" fmla="*/ 333 h 812"/>
                <a:gd name="T10" fmla="*/ 463 w 465"/>
                <a:gd name="T11" fmla="*/ 333 h 812"/>
                <a:gd name="T12" fmla="*/ 463 w 465"/>
                <a:gd name="T13" fmla="*/ 412 h 812"/>
                <a:gd name="T14" fmla="*/ 82 w 465"/>
                <a:gd name="T15" fmla="*/ 412 h 812"/>
                <a:gd name="T16" fmla="*/ 82 w 465"/>
                <a:gd name="T17" fmla="*/ 732 h 812"/>
                <a:gd name="T18" fmla="*/ 463 w 465"/>
                <a:gd name="T19" fmla="*/ 732 h 812"/>
                <a:gd name="T20" fmla="*/ 463 w 465"/>
                <a:gd name="T21" fmla="*/ 812 h 812"/>
                <a:gd name="T22" fmla="*/ 0 w 465"/>
                <a:gd name="T23" fmla="*/ 812 h 812"/>
                <a:gd name="T24" fmla="*/ 0 w 465"/>
                <a:gd name="T25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5" h="812">
                  <a:moveTo>
                    <a:pt x="0" y="0"/>
                  </a:moveTo>
                  <a:lnTo>
                    <a:pt x="465" y="0"/>
                  </a:lnTo>
                  <a:lnTo>
                    <a:pt x="465" y="79"/>
                  </a:lnTo>
                  <a:lnTo>
                    <a:pt x="82" y="79"/>
                  </a:lnTo>
                  <a:lnTo>
                    <a:pt x="82" y="333"/>
                  </a:lnTo>
                  <a:lnTo>
                    <a:pt x="463" y="333"/>
                  </a:lnTo>
                  <a:lnTo>
                    <a:pt x="463" y="412"/>
                  </a:lnTo>
                  <a:lnTo>
                    <a:pt x="82" y="412"/>
                  </a:lnTo>
                  <a:lnTo>
                    <a:pt x="82" y="732"/>
                  </a:lnTo>
                  <a:lnTo>
                    <a:pt x="463" y="732"/>
                  </a:lnTo>
                  <a:lnTo>
                    <a:pt x="463" y="812"/>
                  </a:lnTo>
                  <a:lnTo>
                    <a:pt x="0" y="81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13"/>
            <p:cNvSpPr>
              <a:spLocks/>
            </p:cNvSpPr>
            <p:nvPr/>
          </p:nvSpPr>
          <p:spPr bwMode="auto">
            <a:xfrm>
              <a:off x="6731000" y="2859088"/>
              <a:ext cx="971550" cy="1289050"/>
            </a:xfrm>
            <a:custGeom>
              <a:avLst/>
              <a:gdLst>
                <a:gd name="T0" fmla="*/ 18 w 612"/>
                <a:gd name="T1" fmla="*/ 0 h 812"/>
                <a:gd name="T2" fmla="*/ 113 w 612"/>
                <a:gd name="T3" fmla="*/ 0 h 812"/>
                <a:gd name="T4" fmla="*/ 307 w 612"/>
                <a:gd name="T5" fmla="*/ 315 h 812"/>
                <a:gd name="T6" fmla="*/ 502 w 612"/>
                <a:gd name="T7" fmla="*/ 0 h 812"/>
                <a:gd name="T8" fmla="*/ 596 w 612"/>
                <a:gd name="T9" fmla="*/ 0 h 812"/>
                <a:gd name="T10" fmla="*/ 353 w 612"/>
                <a:gd name="T11" fmla="*/ 392 h 812"/>
                <a:gd name="T12" fmla="*/ 612 w 612"/>
                <a:gd name="T13" fmla="*/ 812 h 812"/>
                <a:gd name="T14" fmla="*/ 517 w 612"/>
                <a:gd name="T15" fmla="*/ 812 h 812"/>
                <a:gd name="T16" fmla="*/ 307 w 612"/>
                <a:gd name="T17" fmla="*/ 468 h 812"/>
                <a:gd name="T18" fmla="*/ 95 w 612"/>
                <a:gd name="T19" fmla="*/ 812 h 812"/>
                <a:gd name="T20" fmla="*/ 0 w 612"/>
                <a:gd name="T21" fmla="*/ 812 h 812"/>
                <a:gd name="T22" fmla="*/ 259 w 612"/>
                <a:gd name="T23" fmla="*/ 392 h 812"/>
                <a:gd name="T24" fmla="*/ 18 w 612"/>
                <a:gd name="T25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2" h="812">
                  <a:moveTo>
                    <a:pt x="18" y="0"/>
                  </a:moveTo>
                  <a:lnTo>
                    <a:pt x="113" y="0"/>
                  </a:lnTo>
                  <a:lnTo>
                    <a:pt x="307" y="315"/>
                  </a:lnTo>
                  <a:lnTo>
                    <a:pt x="502" y="0"/>
                  </a:lnTo>
                  <a:lnTo>
                    <a:pt x="596" y="0"/>
                  </a:lnTo>
                  <a:lnTo>
                    <a:pt x="353" y="392"/>
                  </a:lnTo>
                  <a:lnTo>
                    <a:pt x="612" y="812"/>
                  </a:lnTo>
                  <a:lnTo>
                    <a:pt x="517" y="812"/>
                  </a:lnTo>
                  <a:lnTo>
                    <a:pt x="307" y="468"/>
                  </a:lnTo>
                  <a:lnTo>
                    <a:pt x="95" y="812"/>
                  </a:lnTo>
                  <a:lnTo>
                    <a:pt x="0" y="812"/>
                  </a:lnTo>
                  <a:lnTo>
                    <a:pt x="259" y="392"/>
                  </a:lnTo>
                  <a:lnTo>
                    <a:pt x="1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14"/>
            <p:cNvSpPr>
              <a:spLocks noEditPoints="1"/>
            </p:cNvSpPr>
            <p:nvPr/>
          </p:nvSpPr>
          <p:spPr bwMode="auto">
            <a:xfrm>
              <a:off x="7848600" y="2817813"/>
              <a:ext cx="401638" cy="403225"/>
            </a:xfrm>
            <a:custGeom>
              <a:avLst/>
              <a:gdLst>
                <a:gd name="T0" fmla="*/ 99 w 99"/>
                <a:gd name="T1" fmla="*/ 50 h 99"/>
                <a:gd name="T2" fmla="*/ 92 w 99"/>
                <a:gd name="T3" fmla="*/ 74 h 99"/>
                <a:gd name="T4" fmla="*/ 74 w 99"/>
                <a:gd name="T5" fmla="*/ 92 h 99"/>
                <a:gd name="T6" fmla="*/ 49 w 99"/>
                <a:gd name="T7" fmla="*/ 99 h 99"/>
                <a:gd name="T8" fmla="*/ 25 w 99"/>
                <a:gd name="T9" fmla="*/ 92 h 99"/>
                <a:gd name="T10" fmla="*/ 7 w 99"/>
                <a:gd name="T11" fmla="*/ 74 h 99"/>
                <a:gd name="T12" fmla="*/ 0 w 99"/>
                <a:gd name="T13" fmla="*/ 50 h 99"/>
                <a:gd name="T14" fmla="*/ 7 w 99"/>
                <a:gd name="T15" fmla="*/ 25 h 99"/>
                <a:gd name="T16" fmla="*/ 25 w 99"/>
                <a:gd name="T17" fmla="*/ 7 h 99"/>
                <a:gd name="T18" fmla="*/ 49 w 99"/>
                <a:gd name="T19" fmla="*/ 0 h 99"/>
                <a:gd name="T20" fmla="*/ 74 w 99"/>
                <a:gd name="T21" fmla="*/ 7 h 99"/>
                <a:gd name="T22" fmla="*/ 92 w 99"/>
                <a:gd name="T23" fmla="*/ 25 h 99"/>
                <a:gd name="T24" fmla="*/ 99 w 99"/>
                <a:gd name="T25" fmla="*/ 50 h 99"/>
                <a:gd name="T26" fmla="*/ 92 w 99"/>
                <a:gd name="T27" fmla="*/ 50 h 99"/>
                <a:gd name="T28" fmla="*/ 86 w 99"/>
                <a:gd name="T29" fmla="*/ 28 h 99"/>
                <a:gd name="T30" fmla="*/ 71 w 99"/>
                <a:gd name="T31" fmla="*/ 13 h 99"/>
                <a:gd name="T32" fmla="*/ 50 w 99"/>
                <a:gd name="T33" fmla="*/ 7 h 99"/>
                <a:gd name="T34" fmla="*/ 28 w 99"/>
                <a:gd name="T35" fmla="*/ 13 h 99"/>
                <a:gd name="T36" fmla="*/ 13 w 99"/>
                <a:gd name="T37" fmla="*/ 28 h 99"/>
                <a:gd name="T38" fmla="*/ 7 w 99"/>
                <a:gd name="T39" fmla="*/ 50 h 99"/>
                <a:gd name="T40" fmla="*/ 13 w 99"/>
                <a:gd name="T41" fmla="*/ 71 h 99"/>
                <a:gd name="T42" fmla="*/ 28 w 99"/>
                <a:gd name="T43" fmla="*/ 87 h 99"/>
                <a:gd name="T44" fmla="*/ 50 w 99"/>
                <a:gd name="T45" fmla="*/ 92 h 99"/>
                <a:gd name="T46" fmla="*/ 71 w 99"/>
                <a:gd name="T47" fmla="*/ 87 h 99"/>
                <a:gd name="T48" fmla="*/ 86 w 99"/>
                <a:gd name="T49" fmla="*/ 71 h 99"/>
                <a:gd name="T50" fmla="*/ 92 w 99"/>
                <a:gd name="T51" fmla="*/ 50 h 99"/>
                <a:gd name="T52" fmla="*/ 29 w 99"/>
                <a:gd name="T53" fmla="*/ 21 h 99"/>
                <a:gd name="T54" fmla="*/ 53 w 99"/>
                <a:gd name="T55" fmla="*/ 21 h 99"/>
                <a:gd name="T56" fmla="*/ 65 w 99"/>
                <a:gd name="T57" fmla="*/ 23 h 99"/>
                <a:gd name="T58" fmla="*/ 70 w 99"/>
                <a:gd name="T59" fmla="*/ 28 h 99"/>
                <a:gd name="T60" fmla="*/ 73 w 99"/>
                <a:gd name="T61" fmla="*/ 37 h 99"/>
                <a:gd name="T62" fmla="*/ 71 w 99"/>
                <a:gd name="T63" fmla="*/ 44 h 99"/>
                <a:gd name="T64" fmla="*/ 66 w 99"/>
                <a:gd name="T65" fmla="*/ 49 h 99"/>
                <a:gd name="T66" fmla="*/ 71 w 99"/>
                <a:gd name="T67" fmla="*/ 54 h 99"/>
                <a:gd name="T68" fmla="*/ 72 w 99"/>
                <a:gd name="T69" fmla="*/ 62 h 99"/>
                <a:gd name="T70" fmla="*/ 72 w 99"/>
                <a:gd name="T71" fmla="*/ 69 h 99"/>
                <a:gd name="T72" fmla="*/ 74 w 99"/>
                <a:gd name="T73" fmla="*/ 76 h 99"/>
                <a:gd name="T74" fmla="*/ 75 w 99"/>
                <a:gd name="T75" fmla="*/ 78 h 99"/>
                <a:gd name="T76" fmla="*/ 65 w 99"/>
                <a:gd name="T77" fmla="*/ 78 h 99"/>
                <a:gd name="T78" fmla="*/ 64 w 99"/>
                <a:gd name="T79" fmla="*/ 69 h 99"/>
                <a:gd name="T80" fmla="*/ 63 w 99"/>
                <a:gd name="T81" fmla="*/ 62 h 99"/>
                <a:gd name="T82" fmla="*/ 62 w 99"/>
                <a:gd name="T83" fmla="*/ 57 h 99"/>
                <a:gd name="T84" fmla="*/ 59 w 99"/>
                <a:gd name="T85" fmla="*/ 55 h 99"/>
                <a:gd name="T86" fmla="*/ 52 w 99"/>
                <a:gd name="T87" fmla="*/ 54 h 99"/>
                <a:gd name="T88" fmla="*/ 38 w 99"/>
                <a:gd name="T89" fmla="*/ 54 h 99"/>
                <a:gd name="T90" fmla="*/ 38 w 99"/>
                <a:gd name="T91" fmla="*/ 78 h 99"/>
                <a:gd name="T92" fmla="*/ 29 w 99"/>
                <a:gd name="T93" fmla="*/ 78 h 99"/>
                <a:gd name="T94" fmla="*/ 29 w 99"/>
                <a:gd name="T95" fmla="*/ 21 h 99"/>
                <a:gd name="T96" fmla="*/ 38 w 99"/>
                <a:gd name="T97" fmla="*/ 29 h 99"/>
                <a:gd name="T98" fmla="*/ 38 w 99"/>
                <a:gd name="T99" fmla="*/ 46 h 99"/>
                <a:gd name="T100" fmla="*/ 52 w 99"/>
                <a:gd name="T101" fmla="*/ 46 h 99"/>
                <a:gd name="T102" fmla="*/ 60 w 99"/>
                <a:gd name="T103" fmla="*/ 44 h 99"/>
                <a:gd name="T104" fmla="*/ 64 w 99"/>
                <a:gd name="T105" fmla="*/ 37 h 99"/>
                <a:gd name="T106" fmla="*/ 61 w 99"/>
                <a:gd name="T107" fmla="*/ 31 h 99"/>
                <a:gd name="T108" fmla="*/ 52 w 99"/>
                <a:gd name="T109" fmla="*/ 29 h 99"/>
                <a:gd name="T110" fmla="*/ 38 w 99"/>
                <a:gd name="T111" fmla="*/ 2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9" h="99">
                  <a:moveTo>
                    <a:pt x="99" y="50"/>
                  </a:moveTo>
                  <a:cubicBezTo>
                    <a:pt x="99" y="58"/>
                    <a:pt x="97" y="67"/>
                    <a:pt x="92" y="74"/>
                  </a:cubicBezTo>
                  <a:cubicBezTo>
                    <a:pt x="88" y="82"/>
                    <a:pt x="82" y="88"/>
                    <a:pt x="74" y="92"/>
                  </a:cubicBezTo>
                  <a:cubicBezTo>
                    <a:pt x="66" y="97"/>
                    <a:pt x="58" y="99"/>
                    <a:pt x="49" y="99"/>
                  </a:cubicBezTo>
                  <a:cubicBezTo>
                    <a:pt x="41" y="99"/>
                    <a:pt x="33" y="97"/>
                    <a:pt x="25" y="92"/>
                  </a:cubicBezTo>
                  <a:cubicBezTo>
                    <a:pt x="17" y="88"/>
                    <a:pt x="11" y="82"/>
                    <a:pt x="7" y="74"/>
                  </a:cubicBezTo>
                  <a:cubicBezTo>
                    <a:pt x="2" y="67"/>
                    <a:pt x="0" y="59"/>
                    <a:pt x="0" y="50"/>
                  </a:cubicBezTo>
                  <a:cubicBezTo>
                    <a:pt x="0" y="41"/>
                    <a:pt x="2" y="33"/>
                    <a:pt x="7" y="25"/>
                  </a:cubicBezTo>
                  <a:cubicBezTo>
                    <a:pt x="11" y="17"/>
                    <a:pt x="17" y="11"/>
                    <a:pt x="25" y="7"/>
                  </a:cubicBezTo>
                  <a:cubicBezTo>
                    <a:pt x="32" y="3"/>
                    <a:pt x="41" y="0"/>
                    <a:pt x="49" y="0"/>
                  </a:cubicBezTo>
                  <a:cubicBezTo>
                    <a:pt x="58" y="0"/>
                    <a:pt x="66" y="3"/>
                    <a:pt x="74" y="7"/>
                  </a:cubicBezTo>
                  <a:cubicBezTo>
                    <a:pt x="82" y="11"/>
                    <a:pt x="88" y="17"/>
                    <a:pt x="92" y="25"/>
                  </a:cubicBezTo>
                  <a:cubicBezTo>
                    <a:pt x="97" y="33"/>
                    <a:pt x="99" y="41"/>
                    <a:pt x="99" y="50"/>
                  </a:cubicBezTo>
                  <a:moveTo>
                    <a:pt x="92" y="50"/>
                  </a:moveTo>
                  <a:cubicBezTo>
                    <a:pt x="92" y="42"/>
                    <a:pt x="90" y="35"/>
                    <a:pt x="86" y="28"/>
                  </a:cubicBezTo>
                  <a:cubicBezTo>
                    <a:pt x="82" y="22"/>
                    <a:pt x="77" y="17"/>
                    <a:pt x="71" y="13"/>
                  </a:cubicBezTo>
                  <a:cubicBezTo>
                    <a:pt x="64" y="9"/>
                    <a:pt x="57" y="7"/>
                    <a:pt x="50" y="7"/>
                  </a:cubicBezTo>
                  <a:cubicBezTo>
                    <a:pt x="42" y="7"/>
                    <a:pt x="35" y="9"/>
                    <a:pt x="28" y="13"/>
                  </a:cubicBezTo>
                  <a:cubicBezTo>
                    <a:pt x="22" y="17"/>
                    <a:pt x="16" y="22"/>
                    <a:pt x="13" y="28"/>
                  </a:cubicBezTo>
                  <a:cubicBezTo>
                    <a:pt x="9" y="35"/>
                    <a:pt x="7" y="42"/>
                    <a:pt x="7" y="50"/>
                  </a:cubicBezTo>
                  <a:cubicBezTo>
                    <a:pt x="7" y="57"/>
                    <a:pt x="9" y="64"/>
                    <a:pt x="13" y="71"/>
                  </a:cubicBezTo>
                  <a:cubicBezTo>
                    <a:pt x="16" y="78"/>
                    <a:pt x="22" y="83"/>
                    <a:pt x="28" y="87"/>
                  </a:cubicBezTo>
                  <a:cubicBezTo>
                    <a:pt x="35" y="90"/>
                    <a:pt x="42" y="92"/>
                    <a:pt x="50" y="92"/>
                  </a:cubicBezTo>
                  <a:cubicBezTo>
                    <a:pt x="57" y="92"/>
                    <a:pt x="64" y="90"/>
                    <a:pt x="71" y="87"/>
                  </a:cubicBezTo>
                  <a:cubicBezTo>
                    <a:pt x="77" y="83"/>
                    <a:pt x="82" y="78"/>
                    <a:pt x="86" y="71"/>
                  </a:cubicBezTo>
                  <a:cubicBezTo>
                    <a:pt x="90" y="64"/>
                    <a:pt x="92" y="57"/>
                    <a:pt x="92" y="50"/>
                  </a:cubicBezTo>
                  <a:moveTo>
                    <a:pt x="29" y="21"/>
                  </a:moveTo>
                  <a:cubicBezTo>
                    <a:pt x="53" y="21"/>
                    <a:pt x="53" y="21"/>
                    <a:pt x="53" y="21"/>
                  </a:cubicBezTo>
                  <a:cubicBezTo>
                    <a:pt x="58" y="21"/>
                    <a:pt x="62" y="21"/>
                    <a:pt x="65" y="23"/>
                  </a:cubicBezTo>
                  <a:cubicBezTo>
                    <a:pt x="67" y="24"/>
                    <a:pt x="69" y="25"/>
                    <a:pt x="70" y="28"/>
                  </a:cubicBezTo>
                  <a:cubicBezTo>
                    <a:pt x="72" y="30"/>
                    <a:pt x="73" y="33"/>
                    <a:pt x="73" y="37"/>
                  </a:cubicBezTo>
                  <a:cubicBezTo>
                    <a:pt x="73" y="40"/>
                    <a:pt x="72" y="42"/>
                    <a:pt x="71" y="44"/>
                  </a:cubicBezTo>
                  <a:cubicBezTo>
                    <a:pt x="70" y="46"/>
                    <a:pt x="68" y="48"/>
                    <a:pt x="66" y="49"/>
                  </a:cubicBezTo>
                  <a:cubicBezTo>
                    <a:pt x="68" y="51"/>
                    <a:pt x="70" y="52"/>
                    <a:pt x="71" y="54"/>
                  </a:cubicBezTo>
                  <a:cubicBezTo>
                    <a:pt x="72" y="55"/>
                    <a:pt x="72" y="58"/>
                    <a:pt x="72" y="62"/>
                  </a:cubicBezTo>
                  <a:cubicBezTo>
                    <a:pt x="72" y="69"/>
                    <a:pt x="72" y="69"/>
                    <a:pt x="72" y="69"/>
                  </a:cubicBezTo>
                  <a:cubicBezTo>
                    <a:pt x="72" y="72"/>
                    <a:pt x="73" y="74"/>
                    <a:pt x="74" y="76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65" y="78"/>
                    <a:pt x="65" y="78"/>
                    <a:pt x="65" y="78"/>
                  </a:cubicBezTo>
                  <a:cubicBezTo>
                    <a:pt x="64" y="75"/>
                    <a:pt x="64" y="73"/>
                    <a:pt x="64" y="69"/>
                  </a:cubicBezTo>
                  <a:cubicBezTo>
                    <a:pt x="63" y="62"/>
                    <a:pt x="63" y="62"/>
                    <a:pt x="63" y="62"/>
                  </a:cubicBezTo>
                  <a:cubicBezTo>
                    <a:pt x="63" y="60"/>
                    <a:pt x="63" y="58"/>
                    <a:pt x="62" y="57"/>
                  </a:cubicBezTo>
                  <a:cubicBezTo>
                    <a:pt x="61" y="56"/>
                    <a:pt x="60" y="55"/>
                    <a:pt x="59" y="55"/>
                  </a:cubicBezTo>
                  <a:cubicBezTo>
                    <a:pt x="58" y="54"/>
                    <a:pt x="56" y="54"/>
                    <a:pt x="52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8" y="78"/>
                    <a:pt x="38" y="78"/>
                    <a:pt x="38" y="78"/>
                  </a:cubicBezTo>
                  <a:cubicBezTo>
                    <a:pt x="29" y="78"/>
                    <a:pt x="29" y="78"/>
                    <a:pt x="29" y="78"/>
                  </a:cubicBezTo>
                  <a:lnTo>
                    <a:pt x="29" y="21"/>
                  </a:lnTo>
                  <a:close/>
                  <a:moveTo>
                    <a:pt x="38" y="29"/>
                  </a:moveTo>
                  <a:cubicBezTo>
                    <a:pt x="38" y="46"/>
                    <a:pt x="38" y="46"/>
                    <a:pt x="38" y="46"/>
                  </a:cubicBezTo>
                  <a:cubicBezTo>
                    <a:pt x="52" y="46"/>
                    <a:pt x="52" y="46"/>
                    <a:pt x="52" y="46"/>
                  </a:cubicBezTo>
                  <a:cubicBezTo>
                    <a:pt x="56" y="46"/>
                    <a:pt x="59" y="45"/>
                    <a:pt x="60" y="44"/>
                  </a:cubicBezTo>
                  <a:cubicBezTo>
                    <a:pt x="63" y="43"/>
                    <a:pt x="64" y="41"/>
                    <a:pt x="64" y="37"/>
                  </a:cubicBezTo>
                  <a:cubicBezTo>
                    <a:pt x="64" y="34"/>
                    <a:pt x="63" y="32"/>
                    <a:pt x="61" y="31"/>
                  </a:cubicBezTo>
                  <a:cubicBezTo>
                    <a:pt x="60" y="30"/>
                    <a:pt x="57" y="29"/>
                    <a:pt x="52" y="29"/>
                  </a:cubicBezTo>
                  <a:lnTo>
                    <a:pt x="38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cxnSp>
        <p:nvCxnSpPr>
          <p:cNvPr id="5" name="Straight Connector 4"/>
          <p:cNvCxnSpPr/>
          <p:nvPr userDrawn="1"/>
        </p:nvCxnSpPr>
        <p:spPr>
          <a:xfrm>
            <a:off x="1940140" y="3700051"/>
            <a:ext cx="568619" cy="0"/>
          </a:xfrm>
          <a:prstGeom prst="line">
            <a:avLst/>
          </a:prstGeom>
          <a:ln w="12700" cmpd="sng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2312364" y="6018116"/>
            <a:ext cx="1270751" cy="287783"/>
          </a:xfrm>
          <a:solidFill>
            <a:schemeClr val="bg2"/>
          </a:solidFill>
        </p:spPr>
        <p:txBody>
          <a:bodyPr anchor="ctr"/>
          <a:lstStyle>
            <a:lvl1pPr algn="ctr">
              <a:defRPr sz="1000" b="1" baseline="0">
                <a:solidFill>
                  <a:schemeClr val="tx2"/>
                </a:solidFill>
                <a:latin typeface="Open Sans Bold"/>
                <a:cs typeface="Open Sans Bold"/>
              </a:defRPr>
            </a:lvl1pPr>
          </a:lstStyle>
          <a:p>
            <a:r>
              <a:rPr lang="en-US"/>
              <a:t>PARTNER LOGO</a:t>
            </a:r>
          </a:p>
        </p:txBody>
      </p:sp>
      <p:sp>
        <p:nvSpPr>
          <p:cNvPr id="3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4674394" y="-5496"/>
            <a:ext cx="7514431" cy="6863496"/>
          </a:xfrm>
          <a:solidFill>
            <a:schemeClr val="bg2"/>
          </a:solidFill>
        </p:spPr>
        <p:txBody>
          <a:bodyPr anchor="ctr"/>
          <a:lstStyle>
            <a:lvl1pPr algn="ctr">
              <a:lnSpc>
                <a:spcPct val="80000"/>
              </a:lnSpc>
              <a:defRPr sz="6600" b="0" baseline="0">
                <a:solidFill>
                  <a:schemeClr val="bg2">
                    <a:lumMod val="20000"/>
                    <a:lumOff val="80000"/>
                  </a:schemeClr>
                </a:solidFill>
                <a:latin typeface="Open Sans Bold"/>
                <a:cs typeface="Open Sans Bold"/>
              </a:defRPr>
            </a:lvl1pPr>
          </a:lstStyle>
          <a:p>
            <a:r>
              <a:rPr lang="en-US" smtClean="0"/>
              <a:t>IMAGE</a:t>
            </a:r>
            <a:endParaRPr lang="en-US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55613"/>
            <a:ext cx="11274425" cy="5932487"/>
          </a:xfrm>
        </p:spPr>
        <p:txBody>
          <a:bodyPr anchor="ctr" anchorCtr="1"/>
          <a:lstStyle>
            <a:lvl1pPr marL="0" indent="0" algn="ctr">
              <a:buFontTx/>
              <a:buNone/>
              <a:tabLst>
                <a:tab pos="1201738" algn="l"/>
              </a:tabLst>
              <a:defRPr sz="4800" b="0" cap="all" spc="100" baseline="0">
                <a:solidFill>
                  <a:schemeClr val="bg1"/>
                </a:solidFill>
                <a:latin typeface="+mj-lt"/>
                <a:ea typeface="Domaine Display Bold" panose="020A0803080505060203" pitchFamily="18" charset="0"/>
                <a:cs typeface="Domaine Display Bold" panose="020A0803080505060203" pitchFamily="18" charset="0"/>
              </a:defRPr>
            </a:lvl1pPr>
            <a:lvl2pPr marL="0" indent="0" algn="ctr">
              <a:spcBef>
                <a:spcPts val="1800"/>
              </a:spcBef>
              <a:buFontTx/>
              <a:buNone/>
              <a:tabLst>
                <a:tab pos="1201738" algn="l"/>
              </a:tabLst>
              <a:defRPr sz="1600">
                <a:solidFill>
                  <a:schemeClr val="bg1"/>
                </a:solidFill>
              </a:defRPr>
            </a:lvl2pPr>
            <a:lvl3pPr marL="0" indent="0" algn="ctr">
              <a:buFontTx/>
              <a:buNone/>
              <a:tabLst>
                <a:tab pos="1201738" algn="l"/>
              </a:tabLst>
              <a:defRPr sz="2000">
                <a:solidFill>
                  <a:schemeClr val="bg1"/>
                </a:solidFill>
              </a:defRPr>
            </a:lvl3pPr>
            <a:lvl4pPr marL="0" indent="0" algn="ctr">
              <a:buFontTx/>
              <a:buNone/>
              <a:tabLst>
                <a:tab pos="1201738" algn="l"/>
              </a:tabLst>
              <a:defRPr sz="2000">
                <a:solidFill>
                  <a:schemeClr val="bg1"/>
                </a:solidFill>
              </a:defRPr>
            </a:lvl4pPr>
            <a:lvl5pPr marL="0" indent="0" algn="ctr">
              <a:buFontTx/>
              <a:buNone/>
              <a:tabLst>
                <a:tab pos="1201738" algn="l"/>
              </a:tabLst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Divider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8769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55613"/>
            <a:ext cx="11274425" cy="5932487"/>
          </a:xfrm>
        </p:spPr>
        <p:txBody>
          <a:bodyPr anchor="ctr" anchorCtr="1"/>
          <a:lstStyle>
            <a:lvl1pPr marL="0" indent="0" algn="ctr">
              <a:buFontTx/>
              <a:buNone/>
              <a:tabLst>
                <a:tab pos="1201738" algn="l"/>
              </a:tabLst>
              <a:defRPr sz="4800" b="0" cap="all" spc="100" baseline="0">
                <a:solidFill>
                  <a:schemeClr val="bg1"/>
                </a:solidFill>
                <a:latin typeface="+mj-lt"/>
                <a:ea typeface="Domaine Display Bold" panose="020A0803080505060203" pitchFamily="18" charset="0"/>
                <a:cs typeface="Domaine Display Bold" panose="020A0803080505060203" pitchFamily="18" charset="0"/>
              </a:defRPr>
            </a:lvl1pPr>
            <a:lvl2pPr marL="0" indent="0" algn="ctr">
              <a:spcBef>
                <a:spcPts val="1800"/>
              </a:spcBef>
              <a:buFontTx/>
              <a:buNone/>
              <a:tabLst>
                <a:tab pos="1201738" algn="l"/>
              </a:tabLst>
              <a:defRPr sz="1600">
                <a:solidFill>
                  <a:schemeClr val="bg1"/>
                </a:solidFill>
              </a:defRPr>
            </a:lvl2pPr>
            <a:lvl3pPr marL="0" indent="0" algn="ctr">
              <a:buFontTx/>
              <a:buNone/>
              <a:tabLst>
                <a:tab pos="1201738" algn="l"/>
              </a:tabLst>
              <a:defRPr sz="2000">
                <a:solidFill>
                  <a:schemeClr val="bg1"/>
                </a:solidFill>
              </a:defRPr>
            </a:lvl3pPr>
            <a:lvl4pPr marL="0" indent="0" algn="ctr">
              <a:buFontTx/>
              <a:buNone/>
              <a:tabLst>
                <a:tab pos="1201738" algn="l"/>
              </a:tabLst>
              <a:defRPr sz="2000">
                <a:solidFill>
                  <a:schemeClr val="bg1"/>
                </a:solidFill>
              </a:defRPr>
            </a:lvl4pPr>
            <a:lvl5pPr marL="0" indent="0" algn="ctr">
              <a:buFontTx/>
              <a:buNone/>
              <a:tabLst>
                <a:tab pos="1201738" algn="l"/>
              </a:tabLst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Divider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Divi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55613"/>
            <a:ext cx="11274425" cy="5932487"/>
          </a:xfrm>
        </p:spPr>
        <p:txBody>
          <a:bodyPr anchor="ctr" anchorCtr="1"/>
          <a:lstStyle>
            <a:lvl1pPr marL="0" indent="0" algn="ctr">
              <a:buFontTx/>
              <a:buNone/>
              <a:tabLst>
                <a:tab pos="1201738" algn="l"/>
              </a:tabLst>
              <a:defRPr sz="4800" b="0" cap="all" spc="100" baseline="0">
                <a:solidFill>
                  <a:schemeClr val="bg1"/>
                </a:solidFill>
                <a:latin typeface="+mj-lt"/>
                <a:ea typeface="Domaine Display Bold" panose="020A0803080505060203" pitchFamily="18" charset="0"/>
                <a:cs typeface="Domaine Display Bold" panose="020A0803080505060203" pitchFamily="18" charset="0"/>
              </a:defRPr>
            </a:lvl1pPr>
            <a:lvl2pPr marL="0" indent="0" algn="ctr">
              <a:spcBef>
                <a:spcPts val="1800"/>
              </a:spcBef>
              <a:buFontTx/>
              <a:buNone/>
              <a:tabLst>
                <a:tab pos="1201738" algn="l"/>
              </a:tabLst>
              <a:defRPr sz="1600">
                <a:solidFill>
                  <a:schemeClr val="bg1"/>
                </a:solidFill>
              </a:defRPr>
            </a:lvl2pPr>
            <a:lvl3pPr marL="0" indent="0" algn="ctr">
              <a:buFontTx/>
              <a:buNone/>
              <a:tabLst>
                <a:tab pos="1201738" algn="l"/>
              </a:tabLst>
              <a:defRPr sz="2000">
                <a:solidFill>
                  <a:schemeClr val="bg1"/>
                </a:solidFill>
              </a:defRPr>
            </a:lvl3pPr>
            <a:lvl4pPr marL="0" indent="0" algn="ctr">
              <a:buFontTx/>
              <a:buNone/>
              <a:tabLst>
                <a:tab pos="1201738" algn="l"/>
              </a:tabLst>
              <a:defRPr sz="2000">
                <a:solidFill>
                  <a:schemeClr val="bg1"/>
                </a:solidFill>
              </a:defRPr>
            </a:lvl4pPr>
            <a:lvl5pPr marL="0" indent="0" algn="ctr">
              <a:buFontTx/>
              <a:buNone/>
              <a:tabLst>
                <a:tab pos="1201738" algn="l"/>
              </a:tabLst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Divider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1292" y="388063"/>
            <a:ext cx="11291541" cy="731610"/>
          </a:xfrm>
        </p:spPr>
        <p:txBody>
          <a:bodyPr anchor="ctr"/>
          <a:lstStyle>
            <a:lvl1pPr algn="l">
              <a:defRPr sz="2600" cap="all" spc="1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669850" y="1600200"/>
            <a:ext cx="9450388" cy="46355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First-level</a:t>
            </a:r>
            <a:endParaRPr lang="en-US" dirty="0"/>
          </a:p>
          <a:p>
            <a:pPr lvl="1"/>
            <a:r>
              <a:rPr lang="en-US" dirty="0" smtClean="0"/>
              <a:t>Second-level</a:t>
            </a:r>
            <a:endParaRPr lang="en-US" dirty="0"/>
          </a:p>
          <a:p>
            <a:pPr lvl="2"/>
            <a:r>
              <a:rPr lang="en-US" dirty="0" smtClean="0"/>
              <a:t>Third-level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-3312148" y="3245887"/>
            <a:ext cx="6858000" cy="36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27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  <p15:guide id="3" orient="horz" pos="392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1680" y="388062"/>
            <a:ext cx="9454896" cy="731520"/>
          </a:xfrm>
        </p:spPr>
        <p:txBody>
          <a:bodyPr anchor="ctr"/>
          <a:lstStyle>
            <a:lvl1pPr>
              <a:defRPr lang="en-US" sz="2600" b="0" i="0" kern="1200" cap="all" spc="100" baseline="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-3312148" y="3245887"/>
            <a:ext cx="6858000" cy="36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95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325" y="388063"/>
            <a:ext cx="11295063" cy="38404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850" y="1600200"/>
            <a:ext cx="11295063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text styles</a:t>
            </a:r>
          </a:p>
          <a:p>
            <a:pPr lvl="1"/>
            <a:r>
              <a:rPr lang="en-US" dirty="0" smtClean="0"/>
              <a:t>Second-level</a:t>
            </a:r>
            <a:endParaRPr lang="en-US" dirty="0"/>
          </a:p>
          <a:p>
            <a:pPr lvl="2"/>
            <a:r>
              <a:rPr lang="en-US" dirty="0" smtClean="0"/>
              <a:t>Third-level</a:t>
            </a:r>
            <a:endParaRPr lang="en-US" dirty="0"/>
          </a:p>
          <a:p>
            <a:pPr lvl="3"/>
            <a:r>
              <a:rPr lang="en-US" dirty="0" smtClean="0"/>
              <a:t>Fourth-level</a:t>
            </a:r>
            <a:endParaRPr lang="en-US" dirty="0"/>
          </a:p>
          <a:p>
            <a:pPr lvl="4"/>
            <a:r>
              <a:rPr lang="en-US" dirty="0" smtClean="0"/>
              <a:t>Fifth-level</a:t>
            </a:r>
            <a:endParaRPr lang="en-US" dirty="0"/>
          </a:p>
        </p:txBody>
      </p:sp>
      <p:sp>
        <p:nvSpPr>
          <p:cNvPr id="5" name="Content Placeholder 8"/>
          <p:cNvSpPr txBox="1">
            <a:spLocks/>
          </p:cNvSpPr>
          <p:nvPr userDrawn="1"/>
        </p:nvSpPr>
        <p:spPr>
          <a:xfrm>
            <a:off x="11101516" y="6418626"/>
            <a:ext cx="734302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fld id="{38743595-4496-5147-A886-7D133864DF76}" type="slidenum">
              <a:rPr lang="en-US" sz="1000" smtClean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r"/>
              <a:t>‹#›</a:t>
            </a:fld>
            <a:endParaRPr lang="en-US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Content Placeholder 8"/>
          <p:cNvSpPr txBox="1">
            <a:spLocks/>
          </p:cNvSpPr>
          <p:nvPr userDrawn="1"/>
        </p:nvSpPr>
        <p:spPr>
          <a:xfrm>
            <a:off x="669850" y="6418626"/>
            <a:ext cx="3859212" cy="2286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dirty="0" smtClean="0"/>
              <a:t>© 2017 </a:t>
            </a:r>
            <a:r>
              <a:rPr lang="en-US" dirty="0" err="1" smtClean="0"/>
              <a:t>PayFlex</a:t>
            </a:r>
            <a:r>
              <a:rPr lang="en-US" dirty="0" smtClean="0"/>
              <a:t> Systems USA, Inc.</a:t>
            </a:r>
          </a:p>
        </p:txBody>
      </p:sp>
      <p:grpSp>
        <p:nvGrpSpPr>
          <p:cNvPr id="9" name="Group 8"/>
          <p:cNvGrpSpPr/>
          <p:nvPr userDrawn="1"/>
        </p:nvGrpSpPr>
        <p:grpSpPr>
          <a:xfrm>
            <a:off x="5676017" y="6418154"/>
            <a:ext cx="886707" cy="156631"/>
            <a:chOff x="5446174" y="4803189"/>
            <a:chExt cx="1591443" cy="281119"/>
          </a:xfrm>
        </p:grpSpPr>
        <p:sp>
          <p:nvSpPr>
            <p:cNvPr id="11" name="Freeform 7"/>
            <p:cNvSpPr>
              <a:spLocks noEditPoints="1"/>
            </p:cNvSpPr>
            <p:nvPr/>
          </p:nvSpPr>
          <p:spPr bwMode="auto">
            <a:xfrm>
              <a:off x="5446174" y="4811911"/>
              <a:ext cx="170081" cy="272397"/>
            </a:xfrm>
            <a:custGeom>
              <a:avLst/>
              <a:gdLst>
                <a:gd name="T0" fmla="*/ 0 w 198"/>
                <a:gd name="T1" fmla="*/ 0 h 317"/>
                <a:gd name="T2" fmla="*/ 63 w 198"/>
                <a:gd name="T3" fmla="*/ 0 h 317"/>
                <a:gd name="T4" fmla="*/ 137 w 198"/>
                <a:gd name="T5" fmla="*/ 5 h 317"/>
                <a:gd name="T6" fmla="*/ 181 w 198"/>
                <a:gd name="T7" fmla="*/ 32 h 317"/>
                <a:gd name="T8" fmla="*/ 198 w 198"/>
                <a:gd name="T9" fmla="*/ 84 h 317"/>
                <a:gd name="T10" fmla="*/ 181 w 198"/>
                <a:gd name="T11" fmla="*/ 137 h 317"/>
                <a:gd name="T12" fmla="*/ 135 w 198"/>
                <a:gd name="T13" fmla="*/ 164 h 317"/>
                <a:gd name="T14" fmla="*/ 54 w 198"/>
                <a:gd name="T15" fmla="*/ 170 h 317"/>
                <a:gd name="T16" fmla="*/ 32 w 198"/>
                <a:gd name="T17" fmla="*/ 170 h 317"/>
                <a:gd name="T18" fmla="*/ 32 w 198"/>
                <a:gd name="T19" fmla="*/ 317 h 317"/>
                <a:gd name="T20" fmla="*/ 0 w 198"/>
                <a:gd name="T21" fmla="*/ 317 h 317"/>
                <a:gd name="T22" fmla="*/ 0 w 198"/>
                <a:gd name="T23" fmla="*/ 0 h 317"/>
                <a:gd name="T24" fmla="*/ 32 w 198"/>
                <a:gd name="T25" fmla="*/ 31 h 317"/>
                <a:gd name="T26" fmla="*/ 32 w 198"/>
                <a:gd name="T27" fmla="*/ 139 h 317"/>
                <a:gd name="T28" fmla="*/ 86 w 198"/>
                <a:gd name="T29" fmla="*/ 139 h 317"/>
                <a:gd name="T30" fmla="*/ 133 w 198"/>
                <a:gd name="T31" fmla="*/ 133 h 317"/>
                <a:gd name="T32" fmla="*/ 157 w 198"/>
                <a:gd name="T33" fmla="*/ 114 h 317"/>
                <a:gd name="T34" fmla="*/ 165 w 198"/>
                <a:gd name="T35" fmla="*/ 85 h 317"/>
                <a:gd name="T36" fmla="*/ 157 w 198"/>
                <a:gd name="T37" fmla="*/ 55 h 317"/>
                <a:gd name="T38" fmla="*/ 134 w 198"/>
                <a:gd name="T39" fmla="*/ 37 h 317"/>
                <a:gd name="T40" fmla="*/ 88 w 198"/>
                <a:gd name="T41" fmla="*/ 31 h 317"/>
                <a:gd name="T42" fmla="*/ 32 w 198"/>
                <a:gd name="T43" fmla="*/ 31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8" h="317">
                  <a:moveTo>
                    <a:pt x="0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100" y="0"/>
                    <a:pt x="124" y="2"/>
                    <a:pt x="137" y="5"/>
                  </a:cubicBezTo>
                  <a:cubicBezTo>
                    <a:pt x="155" y="9"/>
                    <a:pt x="169" y="18"/>
                    <a:pt x="181" y="32"/>
                  </a:cubicBezTo>
                  <a:cubicBezTo>
                    <a:pt x="192" y="46"/>
                    <a:pt x="198" y="63"/>
                    <a:pt x="198" y="84"/>
                  </a:cubicBezTo>
                  <a:cubicBezTo>
                    <a:pt x="198" y="106"/>
                    <a:pt x="193" y="123"/>
                    <a:pt x="181" y="137"/>
                  </a:cubicBezTo>
                  <a:cubicBezTo>
                    <a:pt x="170" y="150"/>
                    <a:pt x="155" y="160"/>
                    <a:pt x="135" y="164"/>
                  </a:cubicBezTo>
                  <a:cubicBezTo>
                    <a:pt x="121" y="168"/>
                    <a:pt x="94" y="170"/>
                    <a:pt x="54" y="170"/>
                  </a:cubicBezTo>
                  <a:cubicBezTo>
                    <a:pt x="32" y="170"/>
                    <a:pt x="32" y="170"/>
                    <a:pt x="32" y="170"/>
                  </a:cubicBezTo>
                  <a:cubicBezTo>
                    <a:pt x="32" y="317"/>
                    <a:pt x="32" y="317"/>
                    <a:pt x="32" y="317"/>
                  </a:cubicBezTo>
                  <a:cubicBezTo>
                    <a:pt x="0" y="317"/>
                    <a:pt x="0" y="317"/>
                    <a:pt x="0" y="317"/>
                  </a:cubicBezTo>
                  <a:lnTo>
                    <a:pt x="0" y="0"/>
                  </a:lnTo>
                  <a:close/>
                  <a:moveTo>
                    <a:pt x="32" y="31"/>
                  </a:moveTo>
                  <a:cubicBezTo>
                    <a:pt x="32" y="139"/>
                    <a:pt x="32" y="139"/>
                    <a:pt x="32" y="139"/>
                  </a:cubicBezTo>
                  <a:cubicBezTo>
                    <a:pt x="86" y="139"/>
                    <a:pt x="86" y="139"/>
                    <a:pt x="86" y="139"/>
                  </a:cubicBezTo>
                  <a:cubicBezTo>
                    <a:pt x="107" y="139"/>
                    <a:pt x="123" y="137"/>
                    <a:pt x="133" y="133"/>
                  </a:cubicBezTo>
                  <a:cubicBezTo>
                    <a:pt x="143" y="129"/>
                    <a:pt x="151" y="123"/>
                    <a:pt x="157" y="114"/>
                  </a:cubicBezTo>
                  <a:cubicBezTo>
                    <a:pt x="163" y="105"/>
                    <a:pt x="165" y="95"/>
                    <a:pt x="165" y="85"/>
                  </a:cubicBezTo>
                  <a:cubicBezTo>
                    <a:pt x="165" y="74"/>
                    <a:pt x="163" y="64"/>
                    <a:pt x="157" y="55"/>
                  </a:cubicBezTo>
                  <a:cubicBezTo>
                    <a:pt x="151" y="47"/>
                    <a:pt x="144" y="40"/>
                    <a:pt x="134" y="37"/>
                  </a:cubicBezTo>
                  <a:cubicBezTo>
                    <a:pt x="125" y="33"/>
                    <a:pt x="109" y="31"/>
                    <a:pt x="88" y="31"/>
                  </a:cubicBezTo>
                  <a:lnTo>
                    <a:pt x="32" y="31"/>
                  </a:ln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8"/>
            <p:cNvSpPr>
              <a:spLocks noEditPoints="1"/>
            </p:cNvSpPr>
            <p:nvPr/>
          </p:nvSpPr>
          <p:spPr bwMode="auto">
            <a:xfrm>
              <a:off x="5608539" y="4811911"/>
              <a:ext cx="262669" cy="272397"/>
            </a:xfrm>
            <a:custGeom>
              <a:avLst/>
              <a:gdLst>
                <a:gd name="T0" fmla="*/ 404 w 783"/>
                <a:gd name="T1" fmla="*/ 0 h 812"/>
                <a:gd name="T2" fmla="*/ 783 w 783"/>
                <a:gd name="T3" fmla="*/ 812 h 812"/>
                <a:gd name="T4" fmla="*/ 696 w 783"/>
                <a:gd name="T5" fmla="*/ 812 h 812"/>
                <a:gd name="T6" fmla="*/ 568 w 783"/>
                <a:gd name="T7" fmla="*/ 545 h 812"/>
                <a:gd name="T8" fmla="*/ 217 w 783"/>
                <a:gd name="T9" fmla="*/ 545 h 812"/>
                <a:gd name="T10" fmla="*/ 92 w 783"/>
                <a:gd name="T11" fmla="*/ 812 h 812"/>
                <a:gd name="T12" fmla="*/ 0 w 783"/>
                <a:gd name="T13" fmla="*/ 812 h 812"/>
                <a:gd name="T14" fmla="*/ 383 w 783"/>
                <a:gd name="T15" fmla="*/ 0 h 812"/>
                <a:gd name="T16" fmla="*/ 404 w 783"/>
                <a:gd name="T17" fmla="*/ 0 h 812"/>
                <a:gd name="T18" fmla="*/ 394 w 783"/>
                <a:gd name="T19" fmla="*/ 172 h 812"/>
                <a:gd name="T20" fmla="*/ 255 w 783"/>
                <a:gd name="T21" fmla="*/ 466 h 812"/>
                <a:gd name="T22" fmla="*/ 532 w 783"/>
                <a:gd name="T23" fmla="*/ 466 h 812"/>
                <a:gd name="T24" fmla="*/ 394 w 783"/>
                <a:gd name="T25" fmla="*/ 172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3" h="812">
                  <a:moveTo>
                    <a:pt x="404" y="0"/>
                  </a:moveTo>
                  <a:lnTo>
                    <a:pt x="783" y="812"/>
                  </a:lnTo>
                  <a:lnTo>
                    <a:pt x="696" y="812"/>
                  </a:lnTo>
                  <a:lnTo>
                    <a:pt x="568" y="545"/>
                  </a:lnTo>
                  <a:lnTo>
                    <a:pt x="217" y="545"/>
                  </a:lnTo>
                  <a:lnTo>
                    <a:pt x="92" y="812"/>
                  </a:lnTo>
                  <a:lnTo>
                    <a:pt x="0" y="812"/>
                  </a:lnTo>
                  <a:lnTo>
                    <a:pt x="383" y="0"/>
                  </a:lnTo>
                  <a:lnTo>
                    <a:pt x="404" y="0"/>
                  </a:lnTo>
                  <a:close/>
                  <a:moveTo>
                    <a:pt x="394" y="172"/>
                  </a:moveTo>
                  <a:lnTo>
                    <a:pt x="255" y="466"/>
                  </a:lnTo>
                  <a:lnTo>
                    <a:pt x="532" y="466"/>
                  </a:lnTo>
                  <a:lnTo>
                    <a:pt x="394" y="172"/>
                  </a:ln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853763" y="4811911"/>
              <a:ext cx="200943" cy="272397"/>
            </a:xfrm>
            <a:custGeom>
              <a:avLst/>
              <a:gdLst>
                <a:gd name="T0" fmla="*/ 0 w 599"/>
                <a:gd name="T1" fmla="*/ 0 h 812"/>
                <a:gd name="T2" fmla="*/ 93 w 599"/>
                <a:gd name="T3" fmla="*/ 0 h 812"/>
                <a:gd name="T4" fmla="*/ 300 w 599"/>
                <a:gd name="T5" fmla="*/ 335 h 812"/>
                <a:gd name="T6" fmla="*/ 505 w 599"/>
                <a:gd name="T7" fmla="*/ 0 h 812"/>
                <a:gd name="T8" fmla="*/ 599 w 599"/>
                <a:gd name="T9" fmla="*/ 0 h 812"/>
                <a:gd name="T10" fmla="*/ 341 w 599"/>
                <a:gd name="T11" fmla="*/ 422 h 812"/>
                <a:gd name="T12" fmla="*/ 341 w 599"/>
                <a:gd name="T13" fmla="*/ 812 h 812"/>
                <a:gd name="T14" fmla="*/ 261 w 599"/>
                <a:gd name="T15" fmla="*/ 812 h 812"/>
                <a:gd name="T16" fmla="*/ 261 w 599"/>
                <a:gd name="T17" fmla="*/ 422 h 812"/>
                <a:gd name="T18" fmla="*/ 0 w 599"/>
                <a:gd name="T19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9" h="812">
                  <a:moveTo>
                    <a:pt x="0" y="0"/>
                  </a:moveTo>
                  <a:lnTo>
                    <a:pt x="93" y="0"/>
                  </a:lnTo>
                  <a:lnTo>
                    <a:pt x="300" y="335"/>
                  </a:lnTo>
                  <a:lnTo>
                    <a:pt x="505" y="0"/>
                  </a:lnTo>
                  <a:lnTo>
                    <a:pt x="599" y="0"/>
                  </a:lnTo>
                  <a:lnTo>
                    <a:pt x="341" y="422"/>
                  </a:lnTo>
                  <a:lnTo>
                    <a:pt x="341" y="812"/>
                  </a:lnTo>
                  <a:lnTo>
                    <a:pt x="261" y="812"/>
                  </a:lnTo>
                  <a:lnTo>
                    <a:pt x="261" y="4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6118445" y="4811911"/>
              <a:ext cx="136199" cy="272397"/>
            </a:xfrm>
            <a:custGeom>
              <a:avLst/>
              <a:gdLst>
                <a:gd name="T0" fmla="*/ 0 w 406"/>
                <a:gd name="T1" fmla="*/ 0 h 812"/>
                <a:gd name="T2" fmla="*/ 406 w 406"/>
                <a:gd name="T3" fmla="*/ 0 h 812"/>
                <a:gd name="T4" fmla="*/ 406 w 406"/>
                <a:gd name="T5" fmla="*/ 79 h 812"/>
                <a:gd name="T6" fmla="*/ 81 w 406"/>
                <a:gd name="T7" fmla="*/ 79 h 812"/>
                <a:gd name="T8" fmla="*/ 81 w 406"/>
                <a:gd name="T9" fmla="*/ 333 h 812"/>
                <a:gd name="T10" fmla="*/ 406 w 406"/>
                <a:gd name="T11" fmla="*/ 333 h 812"/>
                <a:gd name="T12" fmla="*/ 406 w 406"/>
                <a:gd name="T13" fmla="*/ 412 h 812"/>
                <a:gd name="T14" fmla="*/ 81 w 406"/>
                <a:gd name="T15" fmla="*/ 412 h 812"/>
                <a:gd name="T16" fmla="*/ 81 w 406"/>
                <a:gd name="T17" fmla="*/ 812 h 812"/>
                <a:gd name="T18" fmla="*/ 0 w 406"/>
                <a:gd name="T19" fmla="*/ 812 h 812"/>
                <a:gd name="T20" fmla="*/ 0 w 406"/>
                <a:gd name="T21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6" h="812">
                  <a:moveTo>
                    <a:pt x="0" y="0"/>
                  </a:moveTo>
                  <a:lnTo>
                    <a:pt x="406" y="0"/>
                  </a:lnTo>
                  <a:lnTo>
                    <a:pt x="406" y="79"/>
                  </a:lnTo>
                  <a:lnTo>
                    <a:pt x="81" y="79"/>
                  </a:lnTo>
                  <a:lnTo>
                    <a:pt x="81" y="333"/>
                  </a:lnTo>
                  <a:lnTo>
                    <a:pt x="406" y="333"/>
                  </a:lnTo>
                  <a:lnTo>
                    <a:pt x="406" y="412"/>
                  </a:lnTo>
                  <a:lnTo>
                    <a:pt x="81" y="412"/>
                  </a:lnTo>
                  <a:lnTo>
                    <a:pt x="81" y="812"/>
                  </a:lnTo>
                  <a:lnTo>
                    <a:pt x="0" y="8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6320730" y="4811911"/>
              <a:ext cx="132509" cy="272397"/>
            </a:xfrm>
            <a:custGeom>
              <a:avLst/>
              <a:gdLst>
                <a:gd name="T0" fmla="*/ 0 w 395"/>
                <a:gd name="T1" fmla="*/ 0 h 812"/>
                <a:gd name="T2" fmla="*/ 82 w 395"/>
                <a:gd name="T3" fmla="*/ 0 h 812"/>
                <a:gd name="T4" fmla="*/ 82 w 395"/>
                <a:gd name="T5" fmla="*/ 732 h 812"/>
                <a:gd name="T6" fmla="*/ 395 w 395"/>
                <a:gd name="T7" fmla="*/ 732 h 812"/>
                <a:gd name="T8" fmla="*/ 395 w 395"/>
                <a:gd name="T9" fmla="*/ 812 h 812"/>
                <a:gd name="T10" fmla="*/ 0 w 395"/>
                <a:gd name="T11" fmla="*/ 812 h 812"/>
                <a:gd name="T12" fmla="*/ 0 w 395"/>
                <a:gd name="T13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5" h="812">
                  <a:moveTo>
                    <a:pt x="0" y="0"/>
                  </a:moveTo>
                  <a:lnTo>
                    <a:pt x="82" y="0"/>
                  </a:lnTo>
                  <a:lnTo>
                    <a:pt x="82" y="732"/>
                  </a:lnTo>
                  <a:lnTo>
                    <a:pt x="395" y="732"/>
                  </a:lnTo>
                  <a:lnTo>
                    <a:pt x="395" y="812"/>
                  </a:lnTo>
                  <a:lnTo>
                    <a:pt x="0" y="8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6514964" y="4811911"/>
              <a:ext cx="155991" cy="272397"/>
            </a:xfrm>
            <a:custGeom>
              <a:avLst/>
              <a:gdLst>
                <a:gd name="T0" fmla="*/ 0 w 465"/>
                <a:gd name="T1" fmla="*/ 0 h 812"/>
                <a:gd name="T2" fmla="*/ 465 w 465"/>
                <a:gd name="T3" fmla="*/ 0 h 812"/>
                <a:gd name="T4" fmla="*/ 465 w 465"/>
                <a:gd name="T5" fmla="*/ 79 h 812"/>
                <a:gd name="T6" fmla="*/ 82 w 465"/>
                <a:gd name="T7" fmla="*/ 79 h 812"/>
                <a:gd name="T8" fmla="*/ 82 w 465"/>
                <a:gd name="T9" fmla="*/ 333 h 812"/>
                <a:gd name="T10" fmla="*/ 463 w 465"/>
                <a:gd name="T11" fmla="*/ 333 h 812"/>
                <a:gd name="T12" fmla="*/ 463 w 465"/>
                <a:gd name="T13" fmla="*/ 412 h 812"/>
                <a:gd name="T14" fmla="*/ 82 w 465"/>
                <a:gd name="T15" fmla="*/ 412 h 812"/>
                <a:gd name="T16" fmla="*/ 82 w 465"/>
                <a:gd name="T17" fmla="*/ 732 h 812"/>
                <a:gd name="T18" fmla="*/ 463 w 465"/>
                <a:gd name="T19" fmla="*/ 732 h 812"/>
                <a:gd name="T20" fmla="*/ 463 w 465"/>
                <a:gd name="T21" fmla="*/ 812 h 812"/>
                <a:gd name="T22" fmla="*/ 0 w 465"/>
                <a:gd name="T23" fmla="*/ 812 h 812"/>
                <a:gd name="T24" fmla="*/ 0 w 465"/>
                <a:gd name="T25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5" h="812">
                  <a:moveTo>
                    <a:pt x="0" y="0"/>
                  </a:moveTo>
                  <a:lnTo>
                    <a:pt x="465" y="0"/>
                  </a:lnTo>
                  <a:lnTo>
                    <a:pt x="465" y="79"/>
                  </a:lnTo>
                  <a:lnTo>
                    <a:pt x="82" y="79"/>
                  </a:lnTo>
                  <a:lnTo>
                    <a:pt x="82" y="333"/>
                  </a:lnTo>
                  <a:lnTo>
                    <a:pt x="463" y="333"/>
                  </a:lnTo>
                  <a:lnTo>
                    <a:pt x="463" y="412"/>
                  </a:lnTo>
                  <a:lnTo>
                    <a:pt x="82" y="412"/>
                  </a:lnTo>
                  <a:lnTo>
                    <a:pt x="82" y="732"/>
                  </a:lnTo>
                  <a:lnTo>
                    <a:pt x="463" y="732"/>
                  </a:lnTo>
                  <a:lnTo>
                    <a:pt x="463" y="812"/>
                  </a:lnTo>
                  <a:lnTo>
                    <a:pt x="0" y="8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6716577" y="4811911"/>
              <a:ext cx="205304" cy="272397"/>
            </a:xfrm>
            <a:custGeom>
              <a:avLst/>
              <a:gdLst>
                <a:gd name="T0" fmla="*/ 18 w 612"/>
                <a:gd name="T1" fmla="*/ 0 h 812"/>
                <a:gd name="T2" fmla="*/ 113 w 612"/>
                <a:gd name="T3" fmla="*/ 0 h 812"/>
                <a:gd name="T4" fmla="*/ 307 w 612"/>
                <a:gd name="T5" fmla="*/ 315 h 812"/>
                <a:gd name="T6" fmla="*/ 502 w 612"/>
                <a:gd name="T7" fmla="*/ 0 h 812"/>
                <a:gd name="T8" fmla="*/ 596 w 612"/>
                <a:gd name="T9" fmla="*/ 0 h 812"/>
                <a:gd name="T10" fmla="*/ 353 w 612"/>
                <a:gd name="T11" fmla="*/ 392 h 812"/>
                <a:gd name="T12" fmla="*/ 612 w 612"/>
                <a:gd name="T13" fmla="*/ 812 h 812"/>
                <a:gd name="T14" fmla="*/ 517 w 612"/>
                <a:gd name="T15" fmla="*/ 812 h 812"/>
                <a:gd name="T16" fmla="*/ 307 w 612"/>
                <a:gd name="T17" fmla="*/ 468 h 812"/>
                <a:gd name="T18" fmla="*/ 95 w 612"/>
                <a:gd name="T19" fmla="*/ 812 h 812"/>
                <a:gd name="T20" fmla="*/ 0 w 612"/>
                <a:gd name="T21" fmla="*/ 812 h 812"/>
                <a:gd name="T22" fmla="*/ 259 w 612"/>
                <a:gd name="T23" fmla="*/ 392 h 812"/>
                <a:gd name="T24" fmla="*/ 18 w 612"/>
                <a:gd name="T25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2" h="812">
                  <a:moveTo>
                    <a:pt x="18" y="0"/>
                  </a:moveTo>
                  <a:lnTo>
                    <a:pt x="113" y="0"/>
                  </a:lnTo>
                  <a:lnTo>
                    <a:pt x="307" y="315"/>
                  </a:lnTo>
                  <a:lnTo>
                    <a:pt x="502" y="0"/>
                  </a:lnTo>
                  <a:lnTo>
                    <a:pt x="596" y="0"/>
                  </a:lnTo>
                  <a:lnTo>
                    <a:pt x="353" y="392"/>
                  </a:lnTo>
                  <a:lnTo>
                    <a:pt x="612" y="812"/>
                  </a:lnTo>
                  <a:lnTo>
                    <a:pt x="517" y="812"/>
                  </a:lnTo>
                  <a:lnTo>
                    <a:pt x="307" y="468"/>
                  </a:lnTo>
                  <a:lnTo>
                    <a:pt x="95" y="812"/>
                  </a:lnTo>
                  <a:lnTo>
                    <a:pt x="0" y="812"/>
                  </a:lnTo>
                  <a:lnTo>
                    <a:pt x="259" y="39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6952744" y="4803189"/>
              <a:ext cx="84873" cy="85208"/>
            </a:xfrm>
            <a:custGeom>
              <a:avLst/>
              <a:gdLst>
                <a:gd name="T0" fmla="*/ 99 w 99"/>
                <a:gd name="T1" fmla="*/ 50 h 99"/>
                <a:gd name="T2" fmla="*/ 92 w 99"/>
                <a:gd name="T3" fmla="*/ 74 h 99"/>
                <a:gd name="T4" fmla="*/ 74 w 99"/>
                <a:gd name="T5" fmla="*/ 92 h 99"/>
                <a:gd name="T6" fmla="*/ 49 w 99"/>
                <a:gd name="T7" fmla="*/ 99 h 99"/>
                <a:gd name="T8" fmla="*/ 25 w 99"/>
                <a:gd name="T9" fmla="*/ 92 h 99"/>
                <a:gd name="T10" fmla="*/ 7 w 99"/>
                <a:gd name="T11" fmla="*/ 74 h 99"/>
                <a:gd name="T12" fmla="*/ 0 w 99"/>
                <a:gd name="T13" fmla="*/ 50 h 99"/>
                <a:gd name="T14" fmla="*/ 7 w 99"/>
                <a:gd name="T15" fmla="*/ 25 h 99"/>
                <a:gd name="T16" fmla="*/ 25 w 99"/>
                <a:gd name="T17" fmla="*/ 7 h 99"/>
                <a:gd name="T18" fmla="*/ 49 w 99"/>
                <a:gd name="T19" fmla="*/ 0 h 99"/>
                <a:gd name="T20" fmla="*/ 74 w 99"/>
                <a:gd name="T21" fmla="*/ 7 h 99"/>
                <a:gd name="T22" fmla="*/ 92 w 99"/>
                <a:gd name="T23" fmla="*/ 25 h 99"/>
                <a:gd name="T24" fmla="*/ 99 w 99"/>
                <a:gd name="T25" fmla="*/ 50 h 99"/>
                <a:gd name="T26" fmla="*/ 92 w 99"/>
                <a:gd name="T27" fmla="*/ 50 h 99"/>
                <a:gd name="T28" fmla="*/ 86 w 99"/>
                <a:gd name="T29" fmla="*/ 28 h 99"/>
                <a:gd name="T30" fmla="*/ 71 w 99"/>
                <a:gd name="T31" fmla="*/ 13 h 99"/>
                <a:gd name="T32" fmla="*/ 50 w 99"/>
                <a:gd name="T33" fmla="*/ 7 h 99"/>
                <a:gd name="T34" fmla="*/ 28 w 99"/>
                <a:gd name="T35" fmla="*/ 13 h 99"/>
                <a:gd name="T36" fmla="*/ 13 w 99"/>
                <a:gd name="T37" fmla="*/ 28 h 99"/>
                <a:gd name="T38" fmla="*/ 7 w 99"/>
                <a:gd name="T39" fmla="*/ 50 h 99"/>
                <a:gd name="T40" fmla="*/ 13 w 99"/>
                <a:gd name="T41" fmla="*/ 71 h 99"/>
                <a:gd name="T42" fmla="*/ 28 w 99"/>
                <a:gd name="T43" fmla="*/ 87 h 99"/>
                <a:gd name="T44" fmla="*/ 50 w 99"/>
                <a:gd name="T45" fmla="*/ 92 h 99"/>
                <a:gd name="T46" fmla="*/ 71 w 99"/>
                <a:gd name="T47" fmla="*/ 87 h 99"/>
                <a:gd name="T48" fmla="*/ 86 w 99"/>
                <a:gd name="T49" fmla="*/ 71 h 99"/>
                <a:gd name="T50" fmla="*/ 92 w 99"/>
                <a:gd name="T51" fmla="*/ 50 h 99"/>
                <a:gd name="T52" fmla="*/ 29 w 99"/>
                <a:gd name="T53" fmla="*/ 21 h 99"/>
                <a:gd name="T54" fmla="*/ 53 w 99"/>
                <a:gd name="T55" fmla="*/ 21 h 99"/>
                <a:gd name="T56" fmla="*/ 65 w 99"/>
                <a:gd name="T57" fmla="*/ 23 h 99"/>
                <a:gd name="T58" fmla="*/ 70 w 99"/>
                <a:gd name="T59" fmla="*/ 28 h 99"/>
                <a:gd name="T60" fmla="*/ 73 w 99"/>
                <a:gd name="T61" fmla="*/ 37 h 99"/>
                <a:gd name="T62" fmla="*/ 71 w 99"/>
                <a:gd name="T63" fmla="*/ 44 h 99"/>
                <a:gd name="T64" fmla="*/ 66 w 99"/>
                <a:gd name="T65" fmla="*/ 49 h 99"/>
                <a:gd name="T66" fmla="*/ 71 w 99"/>
                <a:gd name="T67" fmla="*/ 54 h 99"/>
                <a:gd name="T68" fmla="*/ 72 w 99"/>
                <a:gd name="T69" fmla="*/ 62 h 99"/>
                <a:gd name="T70" fmla="*/ 72 w 99"/>
                <a:gd name="T71" fmla="*/ 69 h 99"/>
                <a:gd name="T72" fmla="*/ 74 w 99"/>
                <a:gd name="T73" fmla="*/ 76 h 99"/>
                <a:gd name="T74" fmla="*/ 75 w 99"/>
                <a:gd name="T75" fmla="*/ 78 h 99"/>
                <a:gd name="T76" fmla="*/ 65 w 99"/>
                <a:gd name="T77" fmla="*/ 78 h 99"/>
                <a:gd name="T78" fmla="*/ 64 w 99"/>
                <a:gd name="T79" fmla="*/ 69 h 99"/>
                <a:gd name="T80" fmla="*/ 63 w 99"/>
                <a:gd name="T81" fmla="*/ 62 h 99"/>
                <a:gd name="T82" fmla="*/ 62 w 99"/>
                <a:gd name="T83" fmla="*/ 57 h 99"/>
                <a:gd name="T84" fmla="*/ 59 w 99"/>
                <a:gd name="T85" fmla="*/ 55 h 99"/>
                <a:gd name="T86" fmla="*/ 52 w 99"/>
                <a:gd name="T87" fmla="*/ 54 h 99"/>
                <a:gd name="T88" fmla="*/ 38 w 99"/>
                <a:gd name="T89" fmla="*/ 54 h 99"/>
                <a:gd name="T90" fmla="*/ 38 w 99"/>
                <a:gd name="T91" fmla="*/ 78 h 99"/>
                <a:gd name="T92" fmla="*/ 29 w 99"/>
                <a:gd name="T93" fmla="*/ 78 h 99"/>
                <a:gd name="T94" fmla="*/ 29 w 99"/>
                <a:gd name="T95" fmla="*/ 21 h 99"/>
                <a:gd name="T96" fmla="*/ 38 w 99"/>
                <a:gd name="T97" fmla="*/ 29 h 99"/>
                <a:gd name="T98" fmla="*/ 38 w 99"/>
                <a:gd name="T99" fmla="*/ 46 h 99"/>
                <a:gd name="T100" fmla="*/ 52 w 99"/>
                <a:gd name="T101" fmla="*/ 46 h 99"/>
                <a:gd name="T102" fmla="*/ 60 w 99"/>
                <a:gd name="T103" fmla="*/ 44 h 99"/>
                <a:gd name="T104" fmla="*/ 64 w 99"/>
                <a:gd name="T105" fmla="*/ 37 h 99"/>
                <a:gd name="T106" fmla="*/ 61 w 99"/>
                <a:gd name="T107" fmla="*/ 31 h 99"/>
                <a:gd name="T108" fmla="*/ 52 w 99"/>
                <a:gd name="T109" fmla="*/ 29 h 99"/>
                <a:gd name="T110" fmla="*/ 38 w 99"/>
                <a:gd name="T111" fmla="*/ 2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9" h="99">
                  <a:moveTo>
                    <a:pt x="99" y="50"/>
                  </a:moveTo>
                  <a:cubicBezTo>
                    <a:pt x="99" y="58"/>
                    <a:pt x="97" y="67"/>
                    <a:pt x="92" y="74"/>
                  </a:cubicBezTo>
                  <a:cubicBezTo>
                    <a:pt x="88" y="82"/>
                    <a:pt x="82" y="88"/>
                    <a:pt x="74" y="92"/>
                  </a:cubicBezTo>
                  <a:cubicBezTo>
                    <a:pt x="66" y="97"/>
                    <a:pt x="58" y="99"/>
                    <a:pt x="49" y="99"/>
                  </a:cubicBezTo>
                  <a:cubicBezTo>
                    <a:pt x="41" y="99"/>
                    <a:pt x="33" y="97"/>
                    <a:pt x="25" y="92"/>
                  </a:cubicBezTo>
                  <a:cubicBezTo>
                    <a:pt x="17" y="88"/>
                    <a:pt x="11" y="82"/>
                    <a:pt x="7" y="74"/>
                  </a:cubicBezTo>
                  <a:cubicBezTo>
                    <a:pt x="2" y="67"/>
                    <a:pt x="0" y="59"/>
                    <a:pt x="0" y="50"/>
                  </a:cubicBezTo>
                  <a:cubicBezTo>
                    <a:pt x="0" y="41"/>
                    <a:pt x="2" y="33"/>
                    <a:pt x="7" y="25"/>
                  </a:cubicBezTo>
                  <a:cubicBezTo>
                    <a:pt x="11" y="17"/>
                    <a:pt x="17" y="11"/>
                    <a:pt x="25" y="7"/>
                  </a:cubicBezTo>
                  <a:cubicBezTo>
                    <a:pt x="32" y="3"/>
                    <a:pt x="41" y="0"/>
                    <a:pt x="49" y="0"/>
                  </a:cubicBezTo>
                  <a:cubicBezTo>
                    <a:pt x="58" y="0"/>
                    <a:pt x="66" y="3"/>
                    <a:pt x="74" y="7"/>
                  </a:cubicBezTo>
                  <a:cubicBezTo>
                    <a:pt x="82" y="11"/>
                    <a:pt x="88" y="17"/>
                    <a:pt x="92" y="25"/>
                  </a:cubicBezTo>
                  <a:cubicBezTo>
                    <a:pt x="97" y="33"/>
                    <a:pt x="99" y="41"/>
                    <a:pt x="99" y="50"/>
                  </a:cubicBezTo>
                  <a:moveTo>
                    <a:pt x="92" y="50"/>
                  </a:moveTo>
                  <a:cubicBezTo>
                    <a:pt x="92" y="42"/>
                    <a:pt x="90" y="35"/>
                    <a:pt x="86" y="28"/>
                  </a:cubicBezTo>
                  <a:cubicBezTo>
                    <a:pt x="82" y="22"/>
                    <a:pt x="77" y="17"/>
                    <a:pt x="71" y="13"/>
                  </a:cubicBezTo>
                  <a:cubicBezTo>
                    <a:pt x="64" y="9"/>
                    <a:pt x="57" y="7"/>
                    <a:pt x="50" y="7"/>
                  </a:cubicBezTo>
                  <a:cubicBezTo>
                    <a:pt x="42" y="7"/>
                    <a:pt x="35" y="9"/>
                    <a:pt x="28" y="13"/>
                  </a:cubicBezTo>
                  <a:cubicBezTo>
                    <a:pt x="22" y="17"/>
                    <a:pt x="16" y="22"/>
                    <a:pt x="13" y="28"/>
                  </a:cubicBezTo>
                  <a:cubicBezTo>
                    <a:pt x="9" y="35"/>
                    <a:pt x="7" y="42"/>
                    <a:pt x="7" y="50"/>
                  </a:cubicBezTo>
                  <a:cubicBezTo>
                    <a:pt x="7" y="57"/>
                    <a:pt x="9" y="64"/>
                    <a:pt x="13" y="71"/>
                  </a:cubicBezTo>
                  <a:cubicBezTo>
                    <a:pt x="16" y="78"/>
                    <a:pt x="22" y="83"/>
                    <a:pt x="28" y="87"/>
                  </a:cubicBezTo>
                  <a:cubicBezTo>
                    <a:pt x="35" y="90"/>
                    <a:pt x="42" y="92"/>
                    <a:pt x="50" y="92"/>
                  </a:cubicBezTo>
                  <a:cubicBezTo>
                    <a:pt x="57" y="92"/>
                    <a:pt x="64" y="90"/>
                    <a:pt x="71" y="87"/>
                  </a:cubicBezTo>
                  <a:cubicBezTo>
                    <a:pt x="77" y="83"/>
                    <a:pt x="82" y="78"/>
                    <a:pt x="86" y="71"/>
                  </a:cubicBezTo>
                  <a:cubicBezTo>
                    <a:pt x="90" y="64"/>
                    <a:pt x="92" y="57"/>
                    <a:pt x="92" y="50"/>
                  </a:cubicBezTo>
                  <a:moveTo>
                    <a:pt x="29" y="21"/>
                  </a:moveTo>
                  <a:cubicBezTo>
                    <a:pt x="53" y="21"/>
                    <a:pt x="53" y="21"/>
                    <a:pt x="53" y="21"/>
                  </a:cubicBezTo>
                  <a:cubicBezTo>
                    <a:pt x="58" y="21"/>
                    <a:pt x="62" y="21"/>
                    <a:pt x="65" y="23"/>
                  </a:cubicBezTo>
                  <a:cubicBezTo>
                    <a:pt x="67" y="24"/>
                    <a:pt x="69" y="25"/>
                    <a:pt x="70" y="28"/>
                  </a:cubicBezTo>
                  <a:cubicBezTo>
                    <a:pt x="72" y="30"/>
                    <a:pt x="73" y="33"/>
                    <a:pt x="73" y="37"/>
                  </a:cubicBezTo>
                  <a:cubicBezTo>
                    <a:pt x="73" y="40"/>
                    <a:pt x="72" y="42"/>
                    <a:pt x="71" y="44"/>
                  </a:cubicBezTo>
                  <a:cubicBezTo>
                    <a:pt x="70" y="46"/>
                    <a:pt x="68" y="48"/>
                    <a:pt x="66" y="49"/>
                  </a:cubicBezTo>
                  <a:cubicBezTo>
                    <a:pt x="68" y="51"/>
                    <a:pt x="70" y="52"/>
                    <a:pt x="71" y="54"/>
                  </a:cubicBezTo>
                  <a:cubicBezTo>
                    <a:pt x="72" y="55"/>
                    <a:pt x="72" y="58"/>
                    <a:pt x="72" y="62"/>
                  </a:cubicBezTo>
                  <a:cubicBezTo>
                    <a:pt x="72" y="69"/>
                    <a:pt x="72" y="69"/>
                    <a:pt x="72" y="69"/>
                  </a:cubicBezTo>
                  <a:cubicBezTo>
                    <a:pt x="72" y="72"/>
                    <a:pt x="73" y="74"/>
                    <a:pt x="74" y="76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65" y="78"/>
                    <a:pt x="65" y="78"/>
                    <a:pt x="65" y="78"/>
                  </a:cubicBezTo>
                  <a:cubicBezTo>
                    <a:pt x="64" y="75"/>
                    <a:pt x="64" y="73"/>
                    <a:pt x="64" y="69"/>
                  </a:cubicBezTo>
                  <a:cubicBezTo>
                    <a:pt x="63" y="62"/>
                    <a:pt x="63" y="62"/>
                    <a:pt x="63" y="62"/>
                  </a:cubicBezTo>
                  <a:cubicBezTo>
                    <a:pt x="63" y="60"/>
                    <a:pt x="63" y="58"/>
                    <a:pt x="62" y="57"/>
                  </a:cubicBezTo>
                  <a:cubicBezTo>
                    <a:pt x="61" y="56"/>
                    <a:pt x="60" y="55"/>
                    <a:pt x="59" y="55"/>
                  </a:cubicBezTo>
                  <a:cubicBezTo>
                    <a:pt x="58" y="54"/>
                    <a:pt x="56" y="54"/>
                    <a:pt x="52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8" y="78"/>
                    <a:pt x="38" y="78"/>
                    <a:pt x="38" y="78"/>
                  </a:cubicBezTo>
                  <a:cubicBezTo>
                    <a:pt x="29" y="78"/>
                    <a:pt x="29" y="78"/>
                    <a:pt x="29" y="78"/>
                  </a:cubicBezTo>
                  <a:lnTo>
                    <a:pt x="29" y="21"/>
                  </a:lnTo>
                  <a:close/>
                  <a:moveTo>
                    <a:pt x="38" y="29"/>
                  </a:moveTo>
                  <a:cubicBezTo>
                    <a:pt x="38" y="46"/>
                    <a:pt x="38" y="46"/>
                    <a:pt x="38" y="46"/>
                  </a:cubicBezTo>
                  <a:cubicBezTo>
                    <a:pt x="52" y="46"/>
                    <a:pt x="52" y="46"/>
                    <a:pt x="52" y="46"/>
                  </a:cubicBezTo>
                  <a:cubicBezTo>
                    <a:pt x="56" y="46"/>
                    <a:pt x="59" y="45"/>
                    <a:pt x="60" y="44"/>
                  </a:cubicBezTo>
                  <a:cubicBezTo>
                    <a:pt x="63" y="43"/>
                    <a:pt x="64" y="41"/>
                    <a:pt x="64" y="37"/>
                  </a:cubicBezTo>
                  <a:cubicBezTo>
                    <a:pt x="64" y="34"/>
                    <a:pt x="63" y="32"/>
                    <a:pt x="61" y="31"/>
                  </a:cubicBezTo>
                  <a:cubicBezTo>
                    <a:pt x="60" y="30"/>
                    <a:pt x="57" y="29"/>
                    <a:pt x="52" y="29"/>
                  </a:cubicBezTo>
                  <a:lnTo>
                    <a:pt x="38" y="29"/>
                  </a:ln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53315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81" r:id="rId2"/>
    <p:sldLayoutId id="2147483782" r:id="rId3"/>
    <p:sldLayoutId id="2147483783" r:id="rId4"/>
    <p:sldLayoutId id="2147483661" r:id="rId5"/>
    <p:sldLayoutId id="2147483779" r:id="rId6"/>
    <p:sldLayoutId id="2147483780" r:id="rId7"/>
    <p:sldLayoutId id="2147483705" r:id="rId8"/>
    <p:sldLayoutId id="2147483698" r:id="rId9"/>
    <p:sldLayoutId id="2147483701" r:id="rId10"/>
    <p:sldLayoutId id="2147483774" r:id="rId11"/>
    <p:sldLayoutId id="2147483773" r:id="rId12"/>
    <p:sldLayoutId id="2147483655" r:id="rId13"/>
    <p:sldLayoutId id="2147483703" r:id="rId14"/>
    <p:sldLayoutId id="2147483704" r:id="rId15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b="0" i="0" kern="1200" cap="all" spc="100" baseline="0">
          <a:solidFill>
            <a:schemeClr val="accent1"/>
          </a:solidFill>
          <a:latin typeface="+mj-lt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Tx/>
        <a:buFontTx/>
        <a:buNone/>
        <a:tabLst>
          <a:tab pos="1201738" algn="l"/>
        </a:tabLst>
        <a:defRPr sz="1800" b="0" i="0" kern="1200">
          <a:solidFill>
            <a:srgbClr val="575757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1pPr>
      <a:lvl2pPr marL="200025" indent="-200025" algn="l" defTabSz="914400" rtl="0" eaLnBrk="1" latinLnBrk="0" hangingPunct="1">
        <a:spcBef>
          <a:spcPts val="1200"/>
        </a:spcBef>
        <a:spcAft>
          <a:spcPts val="0"/>
        </a:spcAft>
        <a:buClrTx/>
        <a:buFont typeface="Arial" pitchFamily="34" charset="0"/>
        <a:buChar char="•"/>
        <a:tabLst>
          <a:tab pos="1201738" algn="l"/>
        </a:tabLst>
        <a:defRPr sz="1800" b="0" i="0" kern="1200">
          <a:solidFill>
            <a:srgbClr val="575757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2pPr>
      <a:lvl3pPr marL="398463" indent="-200025" algn="l" defTabSz="914400" rtl="0" eaLnBrk="1" latinLnBrk="0" hangingPunct="1">
        <a:spcBef>
          <a:spcPts val="300"/>
        </a:spcBef>
        <a:spcAft>
          <a:spcPts val="0"/>
        </a:spcAft>
        <a:buClrTx/>
        <a:buFont typeface="Lucida Grande"/>
        <a:buChar char="-"/>
        <a:tabLst>
          <a:tab pos="1201738" algn="l"/>
        </a:tabLst>
        <a:defRPr sz="1800" b="0" i="0" kern="1200">
          <a:solidFill>
            <a:srgbClr val="575757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3pPr>
      <a:lvl4pPr marL="622300" indent="-200025" algn="l" defTabSz="914400" rtl="0" eaLnBrk="1" latinLnBrk="0" hangingPunct="1">
        <a:spcBef>
          <a:spcPts val="300"/>
        </a:spcBef>
        <a:spcAft>
          <a:spcPts val="0"/>
        </a:spcAft>
        <a:buClrTx/>
        <a:buFont typeface="Arial" pitchFamily="34" charset="0"/>
        <a:buChar char="•"/>
        <a:tabLst>
          <a:tab pos="1201738" algn="l"/>
        </a:tabLst>
        <a:defRPr sz="1800" b="0" i="0" kern="1200">
          <a:solidFill>
            <a:srgbClr val="575757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4pPr>
      <a:lvl5pPr marL="806450" indent="-182563" algn="l" defTabSz="914400" rtl="0" eaLnBrk="1" latinLnBrk="0" hangingPunct="1">
        <a:spcBef>
          <a:spcPts val="300"/>
        </a:spcBef>
        <a:spcAft>
          <a:spcPts val="0"/>
        </a:spcAft>
        <a:buClrTx/>
        <a:buFont typeface="Lucida Grande"/>
        <a:buChar char="-"/>
        <a:tabLst>
          <a:tab pos="1201738" algn="l"/>
        </a:tabLst>
        <a:defRPr sz="1800" b="0" i="0" kern="1200">
          <a:solidFill>
            <a:srgbClr val="575757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google.com/url?q=http://www.biometricsolution.com/&amp;sa=U&amp;ved=0ahUKEwios7GkgpvXAhUK64MKHffmALIQwW4IFjAA&amp;usg=AOvVaw3qu-d1gTE97BZ0hmWbB0V5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generation authentication (NGA)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Member Experience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619501" y="0"/>
            <a:ext cx="756932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754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Authentication through </a:t>
            </a:r>
          </a:p>
          <a:p>
            <a:r>
              <a:rPr lang="en-US" dirty="0" err="1" smtClean="0"/>
              <a:t>payflex</a:t>
            </a:r>
            <a:r>
              <a:rPr lang="en-US" dirty="0" smtClean="0"/>
              <a:t> mobile</a:t>
            </a:r>
            <a:r>
              <a:rPr lang="en-US" sz="2400" dirty="0" smtClean="0"/>
              <a:t>®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734194" y="4375397"/>
            <a:ext cx="720436" cy="0"/>
          </a:xfrm>
          <a:prstGeom prst="line">
            <a:avLst/>
          </a:prstGeom>
          <a:ln w="41275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994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in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05469" y="1337481"/>
            <a:ext cx="3152632" cy="573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2400" dirty="0" smtClean="0">
                <a:solidFill>
                  <a:schemeClr val="tx2"/>
                </a:solidFill>
                <a:cs typeface="Open Sans Light"/>
              </a:rPr>
              <a:t>Android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66848" y="1296538"/>
            <a:ext cx="3152632" cy="573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2400" dirty="0" smtClean="0">
                <a:solidFill>
                  <a:schemeClr val="tx2"/>
                </a:solidFill>
                <a:cs typeface="Open Sans Light"/>
              </a:rPr>
              <a:t>Apple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6"/>
          <a:stretch/>
        </p:blipFill>
        <p:spPr>
          <a:xfrm>
            <a:off x="2501784" y="1337481"/>
            <a:ext cx="2494882" cy="50148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93039" y="1187356"/>
            <a:ext cx="2449077" cy="498047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610332" y="1787858"/>
            <a:ext cx="2254717" cy="3985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460" y="1787858"/>
            <a:ext cx="2079009" cy="375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607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up secure access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05469" y="1337481"/>
            <a:ext cx="3152632" cy="573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2400" dirty="0" smtClean="0">
                <a:solidFill>
                  <a:schemeClr val="tx2"/>
                </a:solidFill>
                <a:cs typeface="Open Sans Light"/>
              </a:rPr>
              <a:t>Android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66848" y="1296538"/>
            <a:ext cx="3152632" cy="573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2400" dirty="0" smtClean="0">
                <a:solidFill>
                  <a:schemeClr val="tx2"/>
                </a:solidFill>
                <a:cs typeface="Open Sans Light"/>
              </a:rPr>
              <a:t>Apple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6"/>
          <a:stretch/>
        </p:blipFill>
        <p:spPr>
          <a:xfrm>
            <a:off x="2501784" y="1337481"/>
            <a:ext cx="2494882" cy="50148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93039" y="1187356"/>
            <a:ext cx="2449077" cy="4980476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193" y="1842450"/>
            <a:ext cx="2227891" cy="3916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461" y="1751712"/>
            <a:ext cx="2092656" cy="38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642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Option 1: </a:t>
            </a:r>
            <a:r>
              <a:rPr lang="en-US" dirty="0" smtClean="0"/>
              <a:t>Log in with your fingerprint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05469" y="1337481"/>
            <a:ext cx="3152632" cy="573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2400" dirty="0" smtClean="0">
                <a:solidFill>
                  <a:schemeClr val="tx2"/>
                </a:solidFill>
                <a:cs typeface="Open Sans Light"/>
              </a:rPr>
              <a:t>Android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66848" y="1296538"/>
            <a:ext cx="3152632" cy="573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2400" dirty="0" smtClean="0">
                <a:solidFill>
                  <a:schemeClr val="tx2"/>
                </a:solidFill>
                <a:cs typeface="Open Sans Light"/>
              </a:rPr>
              <a:t>Apple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6"/>
          <a:stretch/>
        </p:blipFill>
        <p:spPr>
          <a:xfrm>
            <a:off x="2501784" y="1337481"/>
            <a:ext cx="2494882" cy="50148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93039" y="1187356"/>
            <a:ext cx="2449077" cy="4980476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545" y="1837723"/>
            <a:ext cx="2213407" cy="3962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164" y="1742187"/>
            <a:ext cx="2147248" cy="3820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Image result for fingerprint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404" y="3677594"/>
            <a:ext cx="801688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Image result for fingerprint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6733" y="3429944"/>
            <a:ext cx="801688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11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Option 2: </a:t>
            </a:r>
            <a:r>
              <a:rPr lang="en-US" dirty="0" smtClean="0"/>
              <a:t>Log in with your 6-digit access code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05469" y="1337481"/>
            <a:ext cx="3152632" cy="573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2400" dirty="0" smtClean="0">
                <a:solidFill>
                  <a:schemeClr val="tx2"/>
                </a:solidFill>
                <a:cs typeface="Open Sans Light"/>
              </a:rPr>
              <a:t>Android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66848" y="1296538"/>
            <a:ext cx="3152632" cy="573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2400" dirty="0" smtClean="0">
                <a:solidFill>
                  <a:schemeClr val="tx2"/>
                </a:solidFill>
                <a:cs typeface="Open Sans Light"/>
              </a:rPr>
              <a:t>Apple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6"/>
          <a:stretch/>
        </p:blipFill>
        <p:spPr>
          <a:xfrm>
            <a:off x="2501784" y="1337481"/>
            <a:ext cx="2494882" cy="50148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93039" y="1187356"/>
            <a:ext cx="2449077" cy="4980476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545" y="1837723"/>
            <a:ext cx="2213407" cy="3962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164" y="1742187"/>
            <a:ext cx="2147248" cy="3820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613545" y="3990975"/>
            <a:ext cx="2213407" cy="5810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sz="3200" dirty="0" smtClean="0">
                <a:solidFill>
                  <a:schemeClr val="tx2"/>
                </a:solidFill>
                <a:cs typeface="Open Sans Light"/>
              </a:rPr>
              <a:t>_ _ _ _ _ _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45245" y="3843771"/>
            <a:ext cx="2145167" cy="5810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sz="3200" dirty="0" smtClean="0">
                <a:solidFill>
                  <a:schemeClr val="tx2"/>
                </a:solidFill>
                <a:cs typeface="Open Sans Light"/>
              </a:rPr>
              <a:t>_ _ _ _ _ _</a:t>
            </a:r>
          </a:p>
        </p:txBody>
      </p:sp>
    </p:spTree>
    <p:extLst>
      <p:ext uri="{BB962C8B-B14F-4D97-AF65-F5344CB8AC3E}">
        <p14:creationId xmlns:p14="http://schemas.microsoft.com/office/powerpoint/2010/main" val="321950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 your account and secure access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05469" y="1337481"/>
            <a:ext cx="3152632" cy="573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2400" dirty="0" smtClean="0">
                <a:solidFill>
                  <a:schemeClr val="tx2"/>
                </a:solidFill>
                <a:cs typeface="Open Sans Light"/>
              </a:rPr>
              <a:t>Android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66848" y="1296538"/>
            <a:ext cx="3152632" cy="573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2400" dirty="0" smtClean="0">
                <a:solidFill>
                  <a:schemeClr val="tx2"/>
                </a:solidFill>
                <a:cs typeface="Open Sans Light"/>
              </a:rPr>
              <a:t>Apple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6"/>
          <a:stretch/>
        </p:blipFill>
        <p:spPr>
          <a:xfrm>
            <a:off x="2501784" y="1337481"/>
            <a:ext cx="2494882" cy="50148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93039" y="1187356"/>
            <a:ext cx="2449077" cy="498047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738" y="1781175"/>
            <a:ext cx="2259012" cy="3980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164" y="1732662"/>
            <a:ext cx="2143836" cy="3850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411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04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Custom 8">
      <a:dk1>
        <a:srgbClr val="000000"/>
      </a:dk1>
      <a:lt1>
        <a:srgbClr val="FFFFFF"/>
      </a:lt1>
      <a:dk2>
        <a:srgbClr val="575757"/>
      </a:dk2>
      <a:lt2>
        <a:srgbClr val="C2C0C0"/>
      </a:lt2>
      <a:accent1>
        <a:srgbClr val="232E4B"/>
      </a:accent1>
      <a:accent2>
        <a:srgbClr val="DD5751"/>
      </a:accent2>
      <a:accent3>
        <a:srgbClr val="08A89B"/>
      </a:accent3>
      <a:accent4>
        <a:srgbClr val="A05AA2"/>
      </a:accent4>
      <a:accent5>
        <a:srgbClr val="939393"/>
      </a:accent5>
      <a:accent6>
        <a:srgbClr val="FFC842"/>
      </a:accent6>
      <a:hlink>
        <a:srgbClr val="232D4A"/>
      </a:hlink>
      <a:folHlink>
        <a:srgbClr val="B2B2B2"/>
      </a:folHlink>
    </a:clrScheme>
    <a:fontScheme name="Payflex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 b="1" dirty="0" smtClean="0">
            <a:latin typeface="Open Sans Bold"/>
            <a:cs typeface="Open Sans Bold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defTabSz="456758" fontAlgn="base">
          <a:spcBef>
            <a:spcPts val="1200"/>
          </a:spcBef>
          <a:defRPr dirty="0" err="1" smtClean="0">
            <a:solidFill>
              <a:schemeClr val="tx2"/>
            </a:solidFill>
            <a:cs typeface="Open Sans Ligh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13470</TotalTime>
  <Words>69</Words>
  <Application>Microsoft Office PowerPoint</Application>
  <PresentationFormat>Custom</PresentationFormat>
  <Paragraphs>23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Theme</vt:lpstr>
      <vt:lpstr>Next generation authentication (NGA)</vt:lpstr>
      <vt:lpstr>PowerPoint Presentation</vt:lpstr>
      <vt:lpstr>Log in</vt:lpstr>
      <vt:lpstr>Set up secure access</vt:lpstr>
      <vt:lpstr>Option 1: Log in with your fingerprint</vt:lpstr>
      <vt:lpstr>Option 2: Log in with your 6-digit access code</vt:lpstr>
      <vt:lpstr>Manage your account and secure access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Julianne Warren</dc:creator>
  <cp:lastModifiedBy>A204682</cp:lastModifiedBy>
  <cp:revision>534</cp:revision>
  <cp:lastPrinted>2017-04-13T12:11:49Z</cp:lastPrinted>
  <dcterms:created xsi:type="dcterms:W3CDTF">2017-02-15T20:37:04Z</dcterms:created>
  <dcterms:modified xsi:type="dcterms:W3CDTF">2018-03-08T20:07:29Z</dcterms:modified>
</cp:coreProperties>
</file>